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28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2" r:id="rId14"/>
    <p:sldId id="300" r:id="rId15"/>
    <p:sldId id="303" r:id="rId16"/>
    <p:sldId id="304" r:id="rId17"/>
    <p:sldId id="305" r:id="rId18"/>
    <p:sldId id="306" r:id="rId19"/>
    <p:sldId id="260" r:id="rId2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6C3"/>
    <a:srgbClr val="01387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mvm.gob.gt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mvm.gob.g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726AA-644B-4D6D-9A9D-2B0E1347517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GT"/>
        </a:p>
      </dgm:t>
    </dgm:pt>
    <dgm:pt modelId="{FF084D9C-6F2E-4CEF-B5C8-BB0CB2B6A2D6}">
      <dgm:prSet/>
      <dgm:spPr/>
      <dgm:t>
        <a:bodyPr/>
        <a:lstStyle/>
        <a:p>
          <a:r>
            <a:rPr lang="es-GT"/>
            <a:t>Tenga ubicada y disponible la información a presentar en la carpeta de su preferencia, ubicada en la red de su entidad o en su estación de trabajo.</a:t>
          </a:r>
        </a:p>
      </dgm:t>
    </dgm:pt>
    <dgm:pt modelId="{E797DAD6-33B4-4DB5-8A37-852ED0FC0783}" type="parTrans" cxnId="{1AE04D90-422C-4E95-80D3-AC41C1431B9F}">
      <dgm:prSet/>
      <dgm:spPr/>
      <dgm:t>
        <a:bodyPr/>
        <a:lstStyle/>
        <a:p>
          <a:endParaRPr lang="es-GT"/>
        </a:p>
      </dgm:t>
    </dgm:pt>
    <dgm:pt modelId="{27F7C628-1CCE-4AD0-B73E-3188A1DAB15F}" type="sibTrans" cxnId="{1AE04D90-422C-4E95-80D3-AC41C1431B9F}">
      <dgm:prSet/>
      <dgm:spPr/>
      <dgm:t>
        <a:bodyPr/>
        <a:lstStyle/>
        <a:p>
          <a:endParaRPr lang="es-GT"/>
        </a:p>
      </dgm:t>
    </dgm:pt>
    <dgm:pt modelId="{DBD4DA9C-51A2-4A01-9377-5EFBAEF8A864}">
      <dgm:prSet/>
      <dgm:spPr/>
      <dgm:t>
        <a:bodyPr/>
        <a:lstStyle/>
        <a:p>
          <a:r>
            <a:rPr lang="es-GT"/>
            <a:t>Acceda a la página web del RMVM: </a:t>
          </a:r>
          <a:r>
            <a:rPr lang="es-GT">
              <a:hlinkClick xmlns:r="http://schemas.openxmlformats.org/officeDocument/2006/relationships" r:id="rId1"/>
            </a:rPr>
            <a:t>www.rmvm.gob.gt</a:t>
          </a:r>
          <a:endParaRPr lang="es-GT"/>
        </a:p>
      </dgm:t>
    </dgm:pt>
    <dgm:pt modelId="{2A44BCA4-981E-4CD1-B121-419DFE6D4465}" type="parTrans" cxnId="{F1AE6DDD-5A52-4F7B-868F-9FA8EB200B8A}">
      <dgm:prSet/>
      <dgm:spPr/>
      <dgm:t>
        <a:bodyPr/>
        <a:lstStyle/>
        <a:p>
          <a:endParaRPr lang="es-GT"/>
        </a:p>
      </dgm:t>
    </dgm:pt>
    <dgm:pt modelId="{41CD1ABD-7628-4A3B-A504-C34041EA6DEB}" type="sibTrans" cxnId="{F1AE6DDD-5A52-4F7B-868F-9FA8EB200B8A}">
      <dgm:prSet/>
      <dgm:spPr/>
      <dgm:t>
        <a:bodyPr/>
        <a:lstStyle/>
        <a:p>
          <a:endParaRPr lang="es-GT"/>
        </a:p>
      </dgm:t>
    </dgm:pt>
    <dgm:pt modelId="{A50279DA-F9CB-474D-8F20-8D3ECAB6AE3F}">
      <dgm:prSet/>
      <dgm:spPr/>
      <dgm:t>
        <a:bodyPr/>
        <a:lstStyle/>
        <a:p>
          <a:r>
            <a:rPr lang="es-GT"/>
            <a:t>Impóngase de las </a:t>
          </a:r>
          <a:r>
            <a:rPr lang="es-ES"/>
            <a:t>Disposiciones Generales para el uso de la Oficina Virtual del Registro del Mercado de Valores y Mercancías.</a:t>
          </a:r>
          <a:endParaRPr lang="es-GT"/>
        </a:p>
      </dgm:t>
    </dgm:pt>
    <dgm:pt modelId="{86B7BF30-C85F-406B-8031-9AA297D8EF17}" type="parTrans" cxnId="{8075ED6A-870B-4F8C-835F-AC3B328F3A5A}">
      <dgm:prSet/>
      <dgm:spPr/>
      <dgm:t>
        <a:bodyPr/>
        <a:lstStyle/>
        <a:p>
          <a:endParaRPr lang="es-GT"/>
        </a:p>
      </dgm:t>
    </dgm:pt>
    <dgm:pt modelId="{AC731C45-64AD-4854-8662-43F4529B48A7}" type="sibTrans" cxnId="{8075ED6A-870B-4F8C-835F-AC3B328F3A5A}">
      <dgm:prSet/>
      <dgm:spPr/>
      <dgm:t>
        <a:bodyPr/>
        <a:lstStyle/>
        <a:p>
          <a:endParaRPr lang="es-GT"/>
        </a:p>
      </dgm:t>
    </dgm:pt>
    <dgm:pt modelId="{8023C400-558B-4C4E-932A-68AB6B84EB91}">
      <dgm:prSet/>
      <dgm:spPr/>
      <dgm:t>
        <a:bodyPr/>
        <a:lstStyle/>
        <a:p>
          <a:r>
            <a:rPr lang="es-GT"/>
            <a:t>Localice y dé clic en el botón “Oficina Virtual”: </a:t>
          </a:r>
        </a:p>
      </dgm:t>
    </dgm:pt>
    <dgm:pt modelId="{8B960D05-E886-4C2C-8581-B089348FA9FF}" type="parTrans" cxnId="{8F1088CD-EF35-49F4-AA1F-76D253AEA067}">
      <dgm:prSet/>
      <dgm:spPr/>
      <dgm:t>
        <a:bodyPr/>
        <a:lstStyle/>
        <a:p>
          <a:endParaRPr lang="es-GT"/>
        </a:p>
      </dgm:t>
    </dgm:pt>
    <dgm:pt modelId="{AD7AC0AD-ADAA-4B68-9985-A560075AEF1D}" type="sibTrans" cxnId="{8F1088CD-EF35-49F4-AA1F-76D253AEA067}">
      <dgm:prSet/>
      <dgm:spPr/>
      <dgm:t>
        <a:bodyPr/>
        <a:lstStyle/>
        <a:p>
          <a:endParaRPr lang="es-GT"/>
        </a:p>
      </dgm:t>
    </dgm:pt>
    <dgm:pt modelId="{4194D61B-C6C4-4C60-9F85-6085E5787264}" type="pres">
      <dgm:prSet presAssocID="{18B726AA-644B-4D6D-9A9D-2B0E134751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713C5E-7B64-49A4-8CAC-799F00F251C0}" type="pres">
      <dgm:prSet presAssocID="{18B726AA-644B-4D6D-9A9D-2B0E13475179}" presName="arrow" presStyleLbl="bgShp" presStyleIdx="0" presStyleCnt="1"/>
      <dgm:spPr/>
    </dgm:pt>
    <dgm:pt modelId="{A209CBDB-0F81-42B1-86BC-FF5DA098E2FB}" type="pres">
      <dgm:prSet presAssocID="{18B726AA-644B-4D6D-9A9D-2B0E13475179}" presName="points" presStyleCnt="0"/>
      <dgm:spPr/>
    </dgm:pt>
    <dgm:pt modelId="{CE5C4549-CBA3-4D55-9FFC-051309A857A5}" type="pres">
      <dgm:prSet presAssocID="{FF084D9C-6F2E-4CEF-B5C8-BB0CB2B6A2D6}" presName="compositeA" presStyleCnt="0"/>
      <dgm:spPr/>
    </dgm:pt>
    <dgm:pt modelId="{A7B4BBFF-BDDC-45F6-8350-6B652C0FDB77}" type="pres">
      <dgm:prSet presAssocID="{FF084D9C-6F2E-4CEF-B5C8-BB0CB2B6A2D6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B85BA2-DDE3-49B4-A914-3B9410501CC4}" type="pres">
      <dgm:prSet presAssocID="{FF084D9C-6F2E-4CEF-B5C8-BB0CB2B6A2D6}" presName="circleA" presStyleLbl="node1" presStyleIdx="0" presStyleCnt="4"/>
      <dgm:spPr/>
    </dgm:pt>
    <dgm:pt modelId="{1545C260-637C-4214-9B60-E2A33D93759D}" type="pres">
      <dgm:prSet presAssocID="{FF084D9C-6F2E-4CEF-B5C8-BB0CB2B6A2D6}" presName="spaceA" presStyleCnt="0"/>
      <dgm:spPr/>
    </dgm:pt>
    <dgm:pt modelId="{7BCF7A79-9DA6-433B-AB30-6A7B36D6D965}" type="pres">
      <dgm:prSet presAssocID="{27F7C628-1CCE-4AD0-B73E-3188A1DAB15F}" presName="space" presStyleCnt="0"/>
      <dgm:spPr/>
    </dgm:pt>
    <dgm:pt modelId="{72514C75-C0BB-4D92-A026-E8FE7114CD7D}" type="pres">
      <dgm:prSet presAssocID="{DBD4DA9C-51A2-4A01-9377-5EFBAEF8A864}" presName="compositeB" presStyleCnt="0"/>
      <dgm:spPr/>
    </dgm:pt>
    <dgm:pt modelId="{7A19A9D2-F9AE-496F-A00F-595D836CF3BF}" type="pres">
      <dgm:prSet presAssocID="{DBD4DA9C-51A2-4A01-9377-5EFBAEF8A864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AD5E61-E728-49E0-8C00-A0C1D23F758D}" type="pres">
      <dgm:prSet presAssocID="{DBD4DA9C-51A2-4A01-9377-5EFBAEF8A864}" presName="circleB" presStyleLbl="node1" presStyleIdx="1" presStyleCnt="4"/>
      <dgm:spPr/>
    </dgm:pt>
    <dgm:pt modelId="{14A4E70C-313E-4579-AA2E-5662CBC75200}" type="pres">
      <dgm:prSet presAssocID="{DBD4DA9C-51A2-4A01-9377-5EFBAEF8A864}" presName="spaceB" presStyleCnt="0"/>
      <dgm:spPr/>
    </dgm:pt>
    <dgm:pt modelId="{221FA61E-DF3D-4800-A768-486A07F7CDBC}" type="pres">
      <dgm:prSet presAssocID="{41CD1ABD-7628-4A3B-A504-C34041EA6DEB}" presName="space" presStyleCnt="0"/>
      <dgm:spPr/>
    </dgm:pt>
    <dgm:pt modelId="{4CDA9181-69DD-4273-96DD-0252065FDE64}" type="pres">
      <dgm:prSet presAssocID="{A50279DA-F9CB-474D-8F20-8D3ECAB6AE3F}" presName="compositeA" presStyleCnt="0"/>
      <dgm:spPr/>
    </dgm:pt>
    <dgm:pt modelId="{FB2D3362-0E66-4AB8-B59E-FA50F6FA7BBD}" type="pres">
      <dgm:prSet presAssocID="{A50279DA-F9CB-474D-8F20-8D3ECAB6AE3F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609991-8519-4FAC-B451-3CE3AB2398E7}" type="pres">
      <dgm:prSet presAssocID="{A50279DA-F9CB-474D-8F20-8D3ECAB6AE3F}" presName="circleA" presStyleLbl="node1" presStyleIdx="2" presStyleCnt="4"/>
      <dgm:spPr/>
    </dgm:pt>
    <dgm:pt modelId="{8F2AD13D-74A7-44FD-8AD8-02B589D96A70}" type="pres">
      <dgm:prSet presAssocID="{A50279DA-F9CB-474D-8F20-8D3ECAB6AE3F}" presName="spaceA" presStyleCnt="0"/>
      <dgm:spPr/>
    </dgm:pt>
    <dgm:pt modelId="{C6C886FF-0FC2-48CA-B1DC-D0FD77740E88}" type="pres">
      <dgm:prSet presAssocID="{AC731C45-64AD-4854-8662-43F4529B48A7}" presName="space" presStyleCnt="0"/>
      <dgm:spPr/>
    </dgm:pt>
    <dgm:pt modelId="{F73EEF65-29A3-4606-AA78-C0539AABB113}" type="pres">
      <dgm:prSet presAssocID="{8023C400-558B-4C4E-932A-68AB6B84EB91}" presName="compositeB" presStyleCnt="0"/>
      <dgm:spPr/>
    </dgm:pt>
    <dgm:pt modelId="{6D5B3EB0-5286-430B-8BBC-8C7D733ED1F7}" type="pres">
      <dgm:prSet presAssocID="{8023C400-558B-4C4E-932A-68AB6B84EB91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94815D-D99A-461B-9C41-26C14C37791F}" type="pres">
      <dgm:prSet presAssocID="{8023C400-558B-4C4E-932A-68AB6B84EB91}" presName="circleB" presStyleLbl="node1" presStyleIdx="3" presStyleCnt="4"/>
      <dgm:spPr/>
    </dgm:pt>
    <dgm:pt modelId="{831D91A6-286E-4E40-83C8-E3BD8BFEEEF4}" type="pres">
      <dgm:prSet presAssocID="{8023C400-558B-4C4E-932A-68AB6B84EB91}" presName="spaceB" presStyleCnt="0"/>
      <dgm:spPr/>
    </dgm:pt>
  </dgm:ptLst>
  <dgm:cxnLst>
    <dgm:cxn modelId="{DE8AFC3D-159E-4665-A520-7BB0500BC974}" type="presOf" srcId="{FF084D9C-6F2E-4CEF-B5C8-BB0CB2B6A2D6}" destId="{A7B4BBFF-BDDC-45F6-8350-6B652C0FDB77}" srcOrd="0" destOrd="0" presId="urn:microsoft.com/office/officeart/2005/8/layout/hProcess11"/>
    <dgm:cxn modelId="{8F1088CD-EF35-49F4-AA1F-76D253AEA067}" srcId="{18B726AA-644B-4D6D-9A9D-2B0E13475179}" destId="{8023C400-558B-4C4E-932A-68AB6B84EB91}" srcOrd="3" destOrd="0" parTransId="{8B960D05-E886-4C2C-8581-B089348FA9FF}" sibTransId="{AD7AC0AD-ADAA-4B68-9985-A560075AEF1D}"/>
    <dgm:cxn modelId="{70528170-0AA5-40EC-B2B7-4E4B879D4DF1}" type="presOf" srcId="{DBD4DA9C-51A2-4A01-9377-5EFBAEF8A864}" destId="{7A19A9D2-F9AE-496F-A00F-595D836CF3BF}" srcOrd="0" destOrd="0" presId="urn:microsoft.com/office/officeart/2005/8/layout/hProcess11"/>
    <dgm:cxn modelId="{F1AE6DDD-5A52-4F7B-868F-9FA8EB200B8A}" srcId="{18B726AA-644B-4D6D-9A9D-2B0E13475179}" destId="{DBD4DA9C-51A2-4A01-9377-5EFBAEF8A864}" srcOrd="1" destOrd="0" parTransId="{2A44BCA4-981E-4CD1-B121-419DFE6D4465}" sibTransId="{41CD1ABD-7628-4A3B-A504-C34041EA6DEB}"/>
    <dgm:cxn modelId="{8075ED6A-870B-4F8C-835F-AC3B328F3A5A}" srcId="{18B726AA-644B-4D6D-9A9D-2B0E13475179}" destId="{A50279DA-F9CB-474D-8F20-8D3ECAB6AE3F}" srcOrd="2" destOrd="0" parTransId="{86B7BF30-C85F-406B-8031-9AA297D8EF17}" sibTransId="{AC731C45-64AD-4854-8662-43F4529B48A7}"/>
    <dgm:cxn modelId="{DB8F81DB-7FCC-45D0-B691-D16968BE44BB}" type="presOf" srcId="{8023C400-558B-4C4E-932A-68AB6B84EB91}" destId="{6D5B3EB0-5286-430B-8BBC-8C7D733ED1F7}" srcOrd="0" destOrd="0" presId="urn:microsoft.com/office/officeart/2005/8/layout/hProcess11"/>
    <dgm:cxn modelId="{1AE04D90-422C-4E95-80D3-AC41C1431B9F}" srcId="{18B726AA-644B-4D6D-9A9D-2B0E13475179}" destId="{FF084D9C-6F2E-4CEF-B5C8-BB0CB2B6A2D6}" srcOrd="0" destOrd="0" parTransId="{E797DAD6-33B4-4DB5-8A37-852ED0FC0783}" sibTransId="{27F7C628-1CCE-4AD0-B73E-3188A1DAB15F}"/>
    <dgm:cxn modelId="{C47926D0-6FF6-406C-858B-2D9D09DE41D7}" type="presOf" srcId="{18B726AA-644B-4D6D-9A9D-2B0E13475179}" destId="{4194D61B-C6C4-4C60-9F85-6085E5787264}" srcOrd="0" destOrd="0" presId="urn:microsoft.com/office/officeart/2005/8/layout/hProcess11"/>
    <dgm:cxn modelId="{1C8E59DA-605C-4B7C-AF62-5F5906B3B755}" type="presOf" srcId="{A50279DA-F9CB-474D-8F20-8D3ECAB6AE3F}" destId="{FB2D3362-0E66-4AB8-B59E-FA50F6FA7BBD}" srcOrd="0" destOrd="0" presId="urn:microsoft.com/office/officeart/2005/8/layout/hProcess11"/>
    <dgm:cxn modelId="{8722D412-E1EB-403F-89FE-AD4A569D1026}" type="presParOf" srcId="{4194D61B-C6C4-4C60-9F85-6085E5787264}" destId="{10713C5E-7B64-49A4-8CAC-799F00F251C0}" srcOrd="0" destOrd="0" presId="urn:microsoft.com/office/officeart/2005/8/layout/hProcess11"/>
    <dgm:cxn modelId="{BCE48E75-0CE5-4AB0-9FD8-82EB6C9FFFFA}" type="presParOf" srcId="{4194D61B-C6C4-4C60-9F85-6085E5787264}" destId="{A209CBDB-0F81-42B1-86BC-FF5DA098E2FB}" srcOrd="1" destOrd="0" presId="urn:microsoft.com/office/officeart/2005/8/layout/hProcess11"/>
    <dgm:cxn modelId="{64069228-2F5F-4C48-8409-F2816972012A}" type="presParOf" srcId="{A209CBDB-0F81-42B1-86BC-FF5DA098E2FB}" destId="{CE5C4549-CBA3-4D55-9FFC-051309A857A5}" srcOrd="0" destOrd="0" presId="urn:microsoft.com/office/officeart/2005/8/layout/hProcess11"/>
    <dgm:cxn modelId="{D5C5842B-A122-491C-A432-3D16AF23F96F}" type="presParOf" srcId="{CE5C4549-CBA3-4D55-9FFC-051309A857A5}" destId="{A7B4BBFF-BDDC-45F6-8350-6B652C0FDB77}" srcOrd="0" destOrd="0" presId="urn:microsoft.com/office/officeart/2005/8/layout/hProcess11"/>
    <dgm:cxn modelId="{4398BB5A-EEC5-4FD4-8ABD-95F357108AE2}" type="presParOf" srcId="{CE5C4549-CBA3-4D55-9FFC-051309A857A5}" destId="{F5B85BA2-DDE3-49B4-A914-3B9410501CC4}" srcOrd="1" destOrd="0" presId="urn:microsoft.com/office/officeart/2005/8/layout/hProcess11"/>
    <dgm:cxn modelId="{D54A245A-8795-45F9-8EA3-E4EC4865CC34}" type="presParOf" srcId="{CE5C4549-CBA3-4D55-9FFC-051309A857A5}" destId="{1545C260-637C-4214-9B60-E2A33D93759D}" srcOrd="2" destOrd="0" presId="urn:microsoft.com/office/officeart/2005/8/layout/hProcess11"/>
    <dgm:cxn modelId="{54AEF27D-B667-453B-BB56-8797125CBF17}" type="presParOf" srcId="{A209CBDB-0F81-42B1-86BC-FF5DA098E2FB}" destId="{7BCF7A79-9DA6-433B-AB30-6A7B36D6D965}" srcOrd="1" destOrd="0" presId="urn:microsoft.com/office/officeart/2005/8/layout/hProcess11"/>
    <dgm:cxn modelId="{F6637D00-62A4-4B87-BC29-68AC25269DB0}" type="presParOf" srcId="{A209CBDB-0F81-42B1-86BC-FF5DA098E2FB}" destId="{72514C75-C0BB-4D92-A026-E8FE7114CD7D}" srcOrd="2" destOrd="0" presId="urn:microsoft.com/office/officeart/2005/8/layout/hProcess11"/>
    <dgm:cxn modelId="{439017A6-E269-4A73-AA88-F4C76B31294E}" type="presParOf" srcId="{72514C75-C0BB-4D92-A026-E8FE7114CD7D}" destId="{7A19A9D2-F9AE-496F-A00F-595D836CF3BF}" srcOrd="0" destOrd="0" presId="urn:microsoft.com/office/officeart/2005/8/layout/hProcess11"/>
    <dgm:cxn modelId="{446E06D6-C1BD-4169-8F7B-7AB1E9AEEEE9}" type="presParOf" srcId="{72514C75-C0BB-4D92-A026-E8FE7114CD7D}" destId="{8AAD5E61-E728-49E0-8C00-A0C1D23F758D}" srcOrd="1" destOrd="0" presId="urn:microsoft.com/office/officeart/2005/8/layout/hProcess11"/>
    <dgm:cxn modelId="{059F01A4-9C86-43B5-BBE0-F03538FF1B4B}" type="presParOf" srcId="{72514C75-C0BB-4D92-A026-E8FE7114CD7D}" destId="{14A4E70C-313E-4579-AA2E-5662CBC75200}" srcOrd="2" destOrd="0" presId="urn:microsoft.com/office/officeart/2005/8/layout/hProcess11"/>
    <dgm:cxn modelId="{CF1BD5DA-D00E-4EB0-A75C-46557A638867}" type="presParOf" srcId="{A209CBDB-0F81-42B1-86BC-FF5DA098E2FB}" destId="{221FA61E-DF3D-4800-A768-486A07F7CDBC}" srcOrd="3" destOrd="0" presId="urn:microsoft.com/office/officeart/2005/8/layout/hProcess11"/>
    <dgm:cxn modelId="{9239762D-6894-4153-893B-4731A4F89825}" type="presParOf" srcId="{A209CBDB-0F81-42B1-86BC-FF5DA098E2FB}" destId="{4CDA9181-69DD-4273-96DD-0252065FDE64}" srcOrd="4" destOrd="0" presId="urn:microsoft.com/office/officeart/2005/8/layout/hProcess11"/>
    <dgm:cxn modelId="{DF2ADEDA-0D04-4A04-9052-1FC864EAE3C6}" type="presParOf" srcId="{4CDA9181-69DD-4273-96DD-0252065FDE64}" destId="{FB2D3362-0E66-4AB8-B59E-FA50F6FA7BBD}" srcOrd="0" destOrd="0" presId="urn:microsoft.com/office/officeart/2005/8/layout/hProcess11"/>
    <dgm:cxn modelId="{C13BD50F-F0E0-4774-9322-91B974A536CA}" type="presParOf" srcId="{4CDA9181-69DD-4273-96DD-0252065FDE64}" destId="{50609991-8519-4FAC-B451-3CE3AB2398E7}" srcOrd="1" destOrd="0" presId="urn:microsoft.com/office/officeart/2005/8/layout/hProcess11"/>
    <dgm:cxn modelId="{20B3A077-7B9A-4853-948A-AD0C8ADC9BFC}" type="presParOf" srcId="{4CDA9181-69DD-4273-96DD-0252065FDE64}" destId="{8F2AD13D-74A7-44FD-8AD8-02B589D96A70}" srcOrd="2" destOrd="0" presId="urn:microsoft.com/office/officeart/2005/8/layout/hProcess11"/>
    <dgm:cxn modelId="{DA95CD03-24EF-42EA-BEAF-C034BC083A17}" type="presParOf" srcId="{A209CBDB-0F81-42B1-86BC-FF5DA098E2FB}" destId="{C6C886FF-0FC2-48CA-B1DC-D0FD77740E88}" srcOrd="5" destOrd="0" presId="urn:microsoft.com/office/officeart/2005/8/layout/hProcess11"/>
    <dgm:cxn modelId="{C40BF085-20DD-447E-9A60-85AEFAAC0E55}" type="presParOf" srcId="{A209CBDB-0F81-42B1-86BC-FF5DA098E2FB}" destId="{F73EEF65-29A3-4606-AA78-C0539AABB113}" srcOrd="6" destOrd="0" presId="urn:microsoft.com/office/officeart/2005/8/layout/hProcess11"/>
    <dgm:cxn modelId="{4D749A2D-09C6-4AE3-9F05-F94F8C466209}" type="presParOf" srcId="{F73EEF65-29A3-4606-AA78-C0539AABB113}" destId="{6D5B3EB0-5286-430B-8BBC-8C7D733ED1F7}" srcOrd="0" destOrd="0" presId="urn:microsoft.com/office/officeart/2005/8/layout/hProcess11"/>
    <dgm:cxn modelId="{96426F35-61DF-41F4-8EC2-1C7937A4BB53}" type="presParOf" srcId="{F73EEF65-29A3-4606-AA78-C0539AABB113}" destId="{FD94815D-D99A-461B-9C41-26C14C37791F}" srcOrd="1" destOrd="0" presId="urn:microsoft.com/office/officeart/2005/8/layout/hProcess11"/>
    <dgm:cxn modelId="{D1270E3B-A7DD-4AFA-BCAF-541F56264DBE}" type="presParOf" srcId="{F73EEF65-29A3-4606-AA78-C0539AABB113}" destId="{831D91A6-286E-4E40-83C8-E3BD8BFEEEF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4F6471-9559-410D-8783-9E80DC81CA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9132A4-0A40-48DC-8F5F-2096C971C4EC}" type="pres">
      <dgm:prSet presAssocID="{FA4F6471-9559-410D-8783-9E80DC81CA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C9A9189B-2D6B-4153-A956-93EE719D68D7}" type="presOf" srcId="{FA4F6471-9559-410D-8783-9E80DC81CAE3}" destId="{9F9132A4-0A40-48DC-8F5F-2096C971C4EC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F7B040-C9A2-43AE-81E5-AC91919D08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D739B138-814C-4260-BCE1-01A14005DF62}">
      <dgm:prSet/>
      <dgm:spPr/>
      <dgm:t>
        <a:bodyPr/>
        <a:lstStyle/>
        <a:p>
          <a:pPr rtl="0"/>
          <a:r>
            <a:rPr lang="es-GT"/>
            <a:t>Escrito debidamente firmado por el representante legal.</a:t>
          </a:r>
        </a:p>
      </dgm:t>
    </dgm:pt>
    <dgm:pt modelId="{9B82E4E7-3588-4AB6-AA1E-2C77EB30A707}" type="parTrans" cxnId="{567A9268-C111-4BFB-B8E7-80805C6D520A}">
      <dgm:prSet/>
      <dgm:spPr/>
      <dgm:t>
        <a:bodyPr/>
        <a:lstStyle/>
        <a:p>
          <a:endParaRPr lang="es-ES"/>
        </a:p>
      </dgm:t>
    </dgm:pt>
    <dgm:pt modelId="{CB169053-8EC6-4220-A5F9-28DA57D8700A}" type="sibTrans" cxnId="{567A9268-C111-4BFB-B8E7-80805C6D520A}">
      <dgm:prSet/>
      <dgm:spPr/>
      <dgm:t>
        <a:bodyPr/>
        <a:lstStyle/>
        <a:p>
          <a:endParaRPr lang="es-ES"/>
        </a:p>
      </dgm:t>
    </dgm:pt>
    <dgm:pt modelId="{69FE1B8F-1AF1-4D7B-9426-50837617E62C}">
      <dgm:prSet/>
      <dgm:spPr/>
      <dgm:t>
        <a:bodyPr/>
        <a:lstStyle/>
        <a:p>
          <a:pPr rtl="0"/>
          <a:r>
            <a:rPr lang="es-GT"/>
            <a:t>Archivos Excel con la información financiera, cuando corresponda.</a:t>
          </a:r>
        </a:p>
      </dgm:t>
    </dgm:pt>
    <dgm:pt modelId="{D93CB3C9-D40F-47BC-9B24-37C164138D79}" type="parTrans" cxnId="{97BAB0B4-221F-4C35-8D0F-145127EF9561}">
      <dgm:prSet/>
      <dgm:spPr/>
      <dgm:t>
        <a:bodyPr/>
        <a:lstStyle/>
        <a:p>
          <a:endParaRPr lang="es-ES"/>
        </a:p>
      </dgm:t>
    </dgm:pt>
    <dgm:pt modelId="{06F4D1DC-61D2-4C19-847F-90C83700F434}" type="sibTrans" cxnId="{97BAB0B4-221F-4C35-8D0F-145127EF9561}">
      <dgm:prSet/>
      <dgm:spPr/>
      <dgm:t>
        <a:bodyPr/>
        <a:lstStyle/>
        <a:p>
          <a:endParaRPr lang="es-ES"/>
        </a:p>
      </dgm:t>
    </dgm:pt>
    <dgm:pt modelId="{8DF7BF5B-E2BA-469B-A677-21ACE2C4D347}">
      <dgm:prSet/>
      <dgm:spPr/>
      <dgm:t>
        <a:bodyPr/>
        <a:lstStyle/>
        <a:p>
          <a:pPr rtl="0"/>
          <a:r>
            <a:rPr lang="es-GT"/>
            <a:t>Archivos .PDF con información financiera, cuando corresponda, firmados por el representante legal.</a:t>
          </a:r>
        </a:p>
      </dgm:t>
    </dgm:pt>
    <dgm:pt modelId="{6709F6D5-7EF6-4E5B-ABC0-B4D6A2005E84}" type="parTrans" cxnId="{6E22776D-E453-4DDA-A5E1-DA46ADD03C52}">
      <dgm:prSet/>
      <dgm:spPr/>
      <dgm:t>
        <a:bodyPr/>
        <a:lstStyle/>
        <a:p>
          <a:endParaRPr lang="es-ES"/>
        </a:p>
      </dgm:t>
    </dgm:pt>
    <dgm:pt modelId="{3AE6FB6D-A1CA-48E8-831C-D200E8BB8F13}" type="sibTrans" cxnId="{6E22776D-E453-4DDA-A5E1-DA46ADD03C52}">
      <dgm:prSet/>
      <dgm:spPr/>
      <dgm:t>
        <a:bodyPr/>
        <a:lstStyle/>
        <a:p>
          <a:endParaRPr lang="es-ES"/>
        </a:p>
      </dgm:t>
    </dgm:pt>
    <dgm:pt modelId="{C1BB37F9-A986-4632-BEB6-A0EB743B893B}">
      <dgm:prSet/>
      <dgm:spPr/>
      <dgm:t>
        <a:bodyPr/>
        <a:lstStyle/>
        <a:p>
          <a:pPr rtl="0"/>
          <a:r>
            <a:rPr lang="es-GT"/>
            <a:t>Archivos .PDF de otra documentación.</a:t>
          </a:r>
        </a:p>
      </dgm:t>
    </dgm:pt>
    <dgm:pt modelId="{FF4014E6-9647-456D-8B83-B866CA816765}" type="parTrans" cxnId="{01817016-AF62-43C3-BB93-79132D301EA2}">
      <dgm:prSet/>
      <dgm:spPr/>
      <dgm:t>
        <a:bodyPr/>
        <a:lstStyle/>
        <a:p>
          <a:endParaRPr lang="es-ES"/>
        </a:p>
      </dgm:t>
    </dgm:pt>
    <dgm:pt modelId="{6830DA60-C514-4D63-8D8F-4ED5BCDB9D49}" type="sibTrans" cxnId="{01817016-AF62-43C3-BB93-79132D301EA2}">
      <dgm:prSet/>
      <dgm:spPr/>
      <dgm:t>
        <a:bodyPr/>
        <a:lstStyle/>
        <a:p>
          <a:endParaRPr lang="es-ES"/>
        </a:p>
      </dgm:t>
    </dgm:pt>
    <dgm:pt modelId="{332C47E2-1A86-4CE6-B7B5-585129D9DB84}">
      <dgm:prSet/>
      <dgm:spPr/>
      <dgm:t>
        <a:bodyPr/>
        <a:lstStyle/>
        <a:p>
          <a:pPr rtl="0"/>
          <a:r>
            <a:rPr lang="es-GT"/>
            <a:t>Copia de boleta de depósito monetario o de voucher LBTR.</a:t>
          </a:r>
        </a:p>
      </dgm:t>
    </dgm:pt>
    <dgm:pt modelId="{315B6FE6-7384-41E5-99DE-938E93ADC54A}" type="parTrans" cxnId="{0E20D201-5A6A-4666-9A5D-8F13BAA0EE58}">
      <dgm:prSet/>
      <dgm:spPr/>
      <dgm:t>
        <a:bodyPr/>
        <a:lstStyle/>
        <a:p>
          <a:endParaRPr lang="es-ES"/>
        </a:p>
      </dgm:t>
    </dgm:pt>
    <dgm:pt modelId="{ECDA09C0-0849-4502-8C61-325A306C1185}" type="sibTrans" cxnId="{0E20D201-5A6A-4666-9A5D-8F13BAA0EE58}">
      <dgm:prSet/>
      <dgm:spPr/>
      <dgm:t>
        <a:bodyPr/>
        <a:lstStyle/>
        <a:p>
          <a:endParaRPr lang="es-ES"/>
        </a:p>
      </dgm:t>
    </dgm:pt>
    <dgm:pt modelId="{95768F79-EB1F-47CD-A27B-3635C29CB466}">
      <dgm:prSet/>
      <dgm:spPr/>
      <dgm:t>
        <a:bodyPr/>
        <a:lstStyle/>
        <a:p>
          <a:pPr rtl="0"/>
          <a:r>
            <a:rPr lang="es-GT"/>
            <a:t>Redacción de correo electrónico.</a:t>
          </a:r>
        </a:p>
      </dgm:t>
    </dgm:pt>
    <dgm:pt modelId="{9C214F38-8F0E-43EA-ACC3-27F71EBE1A04}" type="parTrans" cxnId="{0296510B-EB0E-4B1D-9690-3F4DE8F6BDF2}">
      <dgm:prSet/>
      <dgm:spPr/>
      <dgm:t>
        <a:bodyPr/>
        <a:lstStyle/>
        <a:p>
          <a:endParaRPr lang="es-ES"/>
        </a:p>
      </dgm:t>
    </dgm:pt>
    <dgm:pt modelId="{720686C1-8BAA-43E0-B264-98C0BD872FE7}" type="sibTrans" cxnId="{0296510B-EB0E-4B1D-9690-3F4DE8F6BDF2}">
      <dgm:prSet/>
      <dgm:spPr/>
      <dgm:t>
        <a:bodyPr/>
        <a:lstStyle/>
        <a:p>
          <a:endParaRPr lang="es-ES"/>
        </a:p>
      </dgm:t>
    </dgm:pt>
    <dgm:pt modelId="{34DE8952-5B10-4F24-A118-6222FE9115B1}" type="pres">
      <dgm:prSet presAssocID="{FEF7B040-C9A2-43AE-81E5-AC91919D08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3B9173-B8B5-429D-9471-50E6CB6E3915}" type="pres">
      <dgm:prSet presAssocID="{D739B138-814C-4260-BCE1-01A14005DF6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45537C-31EF-440A-8414-2312AF30B847}" type="pres">
      <dgm:prSet presAssocID="{CB169053-8EC6-4220-A5F9-28DA57D8700A}" presName="spacer" presStyleCnt="0"/>
      <dgm:spPr/>
    </dgm:pt>
    <dgm:pt modelId="{8F0924F5-CD56-40C2-9138-1CBAA3C52B13}" type="pres">
      <dgm:prSet presAssocID="{69FE1B8F-1AF1-4D7B-9426-50837617E62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8F7033-625F-4517-BACA-B863F99A82C9}" type="pres">
      <dgm:prSet presAssocID="{06F4D1DC-61D2-4C19-847F-90C83700F434}" presName="spacer" presStyleCnt="0"/>
      <dgm:spPr/>
    </dgm:pt>
    <dgm:pt modelId="{A529CA12-D7BE-46D5-9A59-70AA498E3EF6}" type="pres">
      <dgm:prSet presAssocID="{8DF7BF5B-E2BA-469B-A677-21ACE2C4D34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482B80-FB15-4E2D-910B-4BD3107449EE}" type="pres">
      <dgm:prSet presAssocID="{3AE6FB6D-A1CA-48E8-831C-D200E8BB8F13}" presName="spacer" presStyleCnt="0"/>
      <dgm:spPr/>
    </dgm:pt>
    <dgm:pt modelId="{5D98BAA8-4B42-441B-8FCC-E857DF4924D5}" type="pres">
      <dgm:prSet presAssocID="{C1BB37F9-A986-4632-BEB6-A0EB743B893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0FC392-1330-4C76-8474-A1417604C37E}" type="pres">
      <dgm:prSet presAssocID="{6830DA60-C514-4D63-8D8F-4ED5BCDB9D49}" presName="spacer" presStyleCnt="0"/>
      <dgm:spPr/>
    </dgm:pt>
    <dgm:pt modelId="{186CE6EB-1FB1-445C-808C-983337847924}" type="pres">
      <dgm:prSet presAssocID="{332C47E2-1A86-4CE6-B7B5-585129D9DB8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2AA78D-597A-4EE8-BCC6-552E543301EE}" type="pres">
      <dgm:prSet presAssocID="{ECDA09C0-0849-4502-8C61-325A306C1185}" presName="spacer" presStyleCnt="0"/>
      <dgm:spPr/>
    </dgm:pt>
    <dgm:pt modelId="{15AFF7E1-DAC8-4670-A5EA-9A4045711E32}" type="pres">
      <dgm:prSet presAssocID="{95768F79-EB1F-47CD-A27B-3635C29CB46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96510B-EB0E-4B1D-9690-3F4DE8F6BDF2}" srcId="{FEF7B040-C9A2-43AE-81E5-AC91919D086E}" destId="{95768F79-EB1F-47CD-A27B-3635C29CB466}" srcOrd="5" destOrd="0" parTransId="{9C214F38-8F0E-43EA-ACC3-27F71EBE1A04}" sibTransId="{720686C1-8BAA-43E0-B264-98C0BD872FE7}"/>
    <dgm:cxn modelId="{01817016-AF62-43C3-BB93-79132D301EA2}" srcId="{FEF7B040-C9A2-43AE-81E5-AC91919D086E}" destId="{C1BB37F9-A986-4632-BEB6-A0EB743B893B}" srcOrd="3" destOrd="0" parTransId="{FF4014E6-9647-456D-8B83-B866CA816765}" sibTransId="{6830DA60-C514-4D63-8D8F-4ED5BCDB9D49}"/>
    <dgm:cxn modelId="{97BAB0B4-221F-4C35-8D0F-145127EF9561}" srcId="{FEF7B040-C9A2-43AE-81E5-AC91919D086E}" destId="{69FE1B8F-1AF1-4D7B-9426-50837617E62C}" srcOrd="1" destOrd="0" parTransId="{D93CB3C9-D40F-47BC-9B24-37C164138D79}" sibTransId="{06F4D1DC-61D2-4C19-847F-90C83700F434}"/>
    <dgm:cxn modelId="{11969E4F-9366-4C1A-811A-1609B7B8B164}" type="presOf" srcId="{C1BB37F9-A986-4632-BEB6-A0EB743B893B}" destId="{5D98BAA8-4B42-441B-8FCC-E857DF4924D5}" srcOrd="0" destOrd="0" presId="urn:microsoft.com/office/officeart/2005/8/layout/vList2"/>
    <dgm:cxn modelId="{D3AF51B0-51D4-4EFF-93D1-E6E77F09B09D}" type="presOf" srcId="{69FE1B8F-1AF1-4D7B-9426-50837617E62C}" destId="{8F0924F5-CD56-40C2-9138-1CBAA3C52B13}" srcOrd="0" destOrd="0" presId="urn:microsoft.com/office/officeart/2005/8/layout/vList2"/>
    <dgm:cxn modelId="{34FBD77C-6695-479D-8E6D-F44E51A4606C}" type="presOf" srcId="{95768F79-EB1F-47CD-A27B-3635C29CB466}" destId="{15AFF7E1-DAC8-4670-A5EA-9A4045711E32}" srcOrd="0" destOrd="0" presId="urn:microsoft.com/office/officeart/2005/8/layout/vList2"/>
    <dgm:cxn modelId="{0E20D201-5A6A-4666-9A5D-8F13BAA0EE58}" srcId="{FEF7B040-C9A2-43AE-81E5-AC91919D086E}" destId="{332C47E2-1A86-4CE6-B7B5-585129D9DB84}" srcOrd="4" destOrd="0" parTransId="{315B6FE6-7384-41E5-99DE-938E93ADC54A}" sibTransId="{ECDA09C0-0849-4502-8C61-325A306C1185}"/>
    <dgm:cxn modelId="{1F4CB11B-6D20-460C-A8C5-56DBEBC6C149}" type="presOf" srcId="{8DF7BF5B-E2BA-469B-A677-21ACE2C4D347}" destId="{A529CA12-D7BE-46D5-9A59-70AA498E3EF6}" srcOrd="0" destOrd="0" presId="urn:microsoft.com/office/officeart/2005/8/layout/vList2"/>
    <dgm:cxn modelId="{6E22776D-E453-4DDA-A5E1-DA46ADD03C52}" srcId="{FEF7B040-C9A2-43AE-81E5-AC91919D086E}" destId="{8DF7BF5B-E2BA-469B-A677-21ACE2C4D347}" srcOrd="2" destOrd="0" parTransId="{6709F6D5-7EF6-4E5B-ABC0-B4D6A2005E84}" sibTransId="{3AE6FB6D-A1CA-48E8-831C-D200E8BB8F13}"/>
    <dgm:cxn modelId="{7E0E5B59-E06A-454F-AC91-CB7B4E0E067C}" type="presOf" srcId="{D739B138-814C-4260-BCE1-01A14005DF62}" destId="{C93B9173-B8B5-429D-9471-50E6CB6E3915}" srcOrd="0" destOrd="0" presId="urn:microsoft.com/office/officeart/2005/8/layout/vList2"/>
    <dgm:cxn modelId="{F88755BA-DBFC-4074-A64E-6B9F7556C108}" type="presOf" srcId="{FEF7B040-C9A2-43AE-81E5-AC91919D086E}" destId="{34DE8952-5B10-4F24-A118-6222FE9115B1}" srcOrd="0" destOrd="0" presId="urn:microsoft.com/office/officeart/2005/8/layout/vList2"/>
    <dgm:cxn modelId="{73114C63-DB70-40D1-BEFE-00C51DC3B21E}" type="presOf" srcId="{332C47E2-1A86-4CE6-B7B5-585129D9DB84}" destId="{186CE6EB-1FB1-445C-808C-983337847924}" srcOrd="0" destOrd="0" presId="urn:microsoft.com/office/officeart/2005/8/layout/vList2"/>
    <dgm:cxn modelId="{567A9268-C111-4BFB-B8E7-80805C6D520A}" srcId="{FEF7B040-C9A2-43AE-81E5-AC91919D086E}" destId="{D739B138-814C-4260-BCE1-01A14005DF62}" srcOrd="0" destOrd="0" parTransId="{9B82E4E7-3588-4AB6-AA1E-2C77EB30A707}" sibTransId="{CB169053-8EC6-4220-A5F9-28DA57D8700A}"/>
    <dgm:cxn modelId="{245901E5-BCAA-4478-9A3D-88B8A9810877}" type="presParOf" srcId="{34DE8952-5B10-4F24-A118-6222FE9115B1}" destId="{C93B9173-B8B5-429D-9471-50E6CB6E3915}" srcOrd="0" destOrd="0" presId="urn:microsoft.com/office/officeart/2005/8/layout/vList2"/>
    <dgm:cxn modelId="{3DEB101D-5396-417F-BD7B-230657D38CC6}" type="presParOf" srcId="{34DE8952-5B10-4F24-A118-6222FE9115B1}" destId="{8A45537C-31EF-440A-8414-2312AF30B847}" srcOrd="1" destOrd="0" presId="urn:microsoft.com/office/officeart/2005/8/layout/vList2"/>
    <dgm:cxn modelId="{0311F4F9-8659-4E44-839A-2B7C9826766E}" type="presParOf" srcId="{34DE8952-5B10-4F24-A118-6222FE9115B1}" destId="{8F0924F5-CD56-40C2-9138-1CBAA3C52B13}" srcOrd="2" destOrd="0" presId="urn:microsoft.com/office/officeart/2005/8/layout/vList2"/>
    <dgm:cxn modelId="{C10B2493-A65E-40B2-9C7F-FD219447D164}" type="presParOf" srcId="{34DE8952-5B10-4F24-A118-6222FE9115B1}" destId="{008F7033-625F-4517-BACA-B863F99A82C9}" srcOrd="3" destOrd="0" presId="urn:microsoft.com/office/officeart/2005/8/layout/vList2"/>
    <dgm:cxn modelId="{6EF63EC7-60E9-43F0-ACCA-122D0B398FD9}" type="presParOf" srcId="{34DE8952-5B10-4F24-A118-6222FE9115B1}" destId="{A529CA12-D7BE-46D5-9A59-70AA498E3EF6}" srcOrd="4" destOrd="0" presId="urn:microsoft.com/office/officeart/2005/8/layout/vList2"/>
    <dgm:cxn modelId="{6E4E9A93-852D-43BB-AAB4-FE85BF36D726}" type="presParOf" srcId="{34DE8952-5B10-4F24-A118-6222FE9115B1}" destId="{BD482B80-FB15-4E2D-910B-4BD3107449EE}" srcOrd="5" destOrd="0" presId="urn:microsoft.com/office/officeart/2005/8/layout/vList2"/>
    <dgm:cxn modelId="{9E079A49-9272-43CE-AD1F-1362469EAA66}" type="presParOf" srcId="{34DE8952-5B10-4F24-A118-6222FE9115B1}" destId="{5D98BAA8-4B42-441B-8FCC-E857DF4924D5}" srcOrd="6" destOrd="0" presId="urn:microsoft.com/office/officeart/2005/8/layout/vList2"/>
    <dgm:cxn modelId="{4E017F0D-F36D-408E-A3EF-B9ABF6A11DCB}" type="presParOf" srcId="{34DE8952-5B10-4F24-A118-6222FE9115B1}" destId="{100FC392-1330-4C76-8474-A1417604C37E}" srcOrd="7" destOrd="0" presId="urn:microsoft.com/office/officeart/2005/8/layout/vList2"/>
    <dgm:cxn modelId="{2BD0B14E-F31D-497D-9F2B-EE82A152C40F}" type="presParOf" srcId="{34DE8952-5B10-4F24-A118-6222FE9115B1}" destId="{186CE6EB-1FB1-445C-808C-983337847924}" srcOrd="8" destOrd="0" presId="urn:microsoft.com/office/officeart/2005/8/layout/vList2"/>
    <dgm:cxn modelId="{60D42393-9AD8-4798-869D-F23837E56075}" type="presParOf" srcId="{34DE8952-5B10-4F24-A118-6222FE9115B1}" destId="{792AA78D-597A-4EE8-BCC6-552E543301EE}" srcOrd="9" destOrd="0" presId="urn:microsoft.com/office/officeart/2005/8/layout/vList2"/>
    <dgm:cxn modelId="{63EB396E-1B99-4A35-895A-ADEECBDA2786}" type="presParOf" srcId="{34DE8952-5B10-4F24-A118-6222FE9115B1}" destId="{15AFF7E1-DAC8-4670-A5EA-9A4045711E3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49D7F-D8D7-40E8-8CD3-5AF6C8F7F8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E88ECCD7-3CD0-45C8-86CC-00C105F7576D}">
      <dgm:prSet/>
      <dgm:spPr/>
      <dgm:t>
        <a:bodyPr/>
        <a:lstStyle/>
        <a:p>
          <a:pPr rtl="0"/>
          <a:r>
            <a:rPr lang="es-GT" dirty="0"/>
            <a:t>Solicitud Registral generada automáticamente por el SAR, firmada por el representante legal.</a:t>
          </a:r>
        </a:p>
      </dgm:t>
    </dgm:pt>
    <dgm:pt modelId="{A8C46DB4-7971-4D82-B628-D6ACB02E9D88}" type="parTrans" cxnId="{239D95E9-5633-4B9B-956B-DCEC01D664E3}">
      <dgm:prSet/>
      <dgm:spPr/>
      <dgm:t>
        <a:bodyPr/>
        <a:lstStyle/>
        <a:p>
          <a:endParaRPr lang="es-ES"/>
        </a:p>
      </dgm:t>
    </dgm:pt>
    <dgm:pt modelId="{B78A99A3-8E67-46C2-AAEA-6A080A6672BF}" type="sibTrans" cxnId="{239D95E9-5633-4B9B-956B-DCEC01D664E3}">
      <dgm:prSet/>
      <dgm:spPr/>
      <dgm:t>
        <a:bodyPr/>
        <a:lstStyle/>
        <a:p>
          <a:endParaRPr lang="es-ES"/>
        </a:p>
      </dgm:t>
    </dgm:pt>
    <dgm:pt modelId="{7B5E0CA1-A85E-4E01-B1CC-2A983E9D8825}">
      <dgm:prSet/>
      <dgm:spPr/>
      <dgm:t>
        <a:bodyPr/>
        <a:lstStyle/>
        <a:p>
          <a:pPr rtl="0"/>
          <a:r>
            <a:rPr lang="es-GT"/>
            <a:t>Archivos Excel con la información, cuando corresponda.</a:t>
          </a:r>
        </a:p>
      </dgm:t>
    </dgm:pt>
    <dgm:pt modelId="{A8DD68B5-15F1-4135-B47F-D04E4CDB2038}" type="parTrans" cxnId="{27981893-CE02-448D-8B15-64E2A32FCCC3}">
      <dgm:prSet/>
      <dgm:spPr/>
      <dgm:t>
        <a:bodyPr/>
        <a:lstStyle/>
        <a:p>
          <a:endParaRPr lang="es-ES"/>
        </a:p>
      </dgm:t>
    </dgm:pt>
    <dgm:pt modelId="{5F80976F-FD73-478B-8E9B-8E67C89C6EEA}" type="sibTrans" cxnId="{27981893-CE02-448D-8B15-64E2A32FCCC3}">
      <dgm:prSet/>
      <dgm:spPr/>
      <dgm:t>
        <a:bodyPr/>
        <a:lstStyle/>
        <a:p>
          <a:endParaRPr lang="es-ES"/>
        </a:p>
      </dgm:t>
    </dgm:pt>
    <dgm:pt modelId="{63335B17-B847-4C99-8D8D-135E25E15C90}">
      <dgm:prSet/>
      <dgm:spPr/>
      <dgm:t>
        <a:bodyPr/>
        <a:lstStyle/>
        <a:p>
          <a:pPr rtl="0"/>
          <a:r>
            <a:rPr lang="es-MX" b="1"/>
            <a:t>Se elimina </a:t>
          </a:r>
          <a:r>
            <a:rPr lang="es-MX"/>
            <a:t>Archivos .PDF con información financiera, firmados por el Representante Legal.</a:t>
          </a:r>
          <a:endParaRPr lang="es-GT"/>
        </a:p>
      </dgm:t>
    </dgm:pt>
    <dgm:pt modelId="{2EA5AA74-B174-4852-8F3D-322AE2000C72}" type="parTrans" cxnId="{A07F05C5-C878-43EC-A688-11D27A0D30A8}">
      <dgm:prSet/>
      <dgm:spPr/>
      <dgm:t>
        <a:bodyPr/>
        <a:lstStyle/>
        <a:p>
          <a:endParaRPr lang="es-ES"/>
        </a:p>
      </dgm:t>
    </dgm:pt>
    <dgm:pt modelId="{53271292-80DC-418C-A54B-88AC732624E6}" type="sibTrans" cxnId="{A07F05C5-C878-43EC-A688-11D27A0D30A8}">
      <dgm:prSet/>
      <dgm:spPr/>
      <dgm:t>
        <a:bodyPr/>
        <a:lstStyle/>
        <a:p>
          <a:endParaRPr lang="es-ES"/>
        </a:p>
      </dgm:t>
    </dgm:pt>
    <dgm:pt modelId="{0A3211F9-8D48-4146-BC94-E18E80471618}">
      <dgm:prSet/>
      <dgm:spPr/>
      <dgm:t>
        <a:bodyPr/>
        <a:lstStyle/>
        <a:p>
          <a:pPr rtl="0"/>
          <a:r>
            <a:rPr lang="es-GT"/>
            <a:t>Archivos .PDF de otra documentación.</a:t>
          </a:r>
        </a:p>
      </dgm:t>
    </dgm:pt>
    <dgm:pt modelId="{49FF73F7-4B03-475F-8435-D2A4C031483C}" type="parTrans" cxnId="{A2662AAE-9034-4E49-8FFB-3B343334C03D}">
      <dgm:prSet/>
      <dgm:spPr/>
      <dgm:t>
        <a:bodyPr/>
        <a:lstStyle/>
        <a:p>
          <a:endParaRPr lang="es-ES"/>
        </a:p>
      </dgm:t>
    </dgm:pt>
    <dgm:pt modelId="{C5EBF2FA-6428-4C91-8627-AFEA880AD854}" type="sibTrans" cxnId="{A2662AAE-9034-4E49-8FFB-3B343334C03D}">
      <dgm:prSet/>
      <dgm:spPr/>
      <dgm:t>
        <a:bodyPr/>
        <a:lstStyle/>
        <a:p>
          <a:endParaRPr lang="es-ES"/>
        </a:p>
      </dgm:t>
    </dgm:pt>
    <dgm:pt modelId="{CE64A145-2D07-4AD1-88BC-85CB6D15A109}">
      <dgm:prSet/>
      <dgm:spPr/>
      <dgm:t>
        <a:bodyPr/>
        <a:lstStyle/>
        <a:p>
          <a:pPr rtl="0"/>
          <a:r>
            <a:rPr lang="es-GT"/>
            <a:t>Copia de boleta de depósito monetario o de voucher LBTR.</a:t>
          </a:r>
        </a:p>
      </dgm:t>
    </dgm:pt>
    <dgm:pt modelId="{C3612822-1FA5-4B15-966A-02BED66A95AD}" type="parTrans" cxnId="{1690580A-E7BF-4028-8E96-ABC3AE60E24F}">
      <dgm:prSet/>
      <dgm:spPr/>
      <dgm:t>
        <a:bodyPr/>
        <a:lstStyle/>
        <a:p>
          <a:endParaRPr lang="es-ES"/>
        </a:p>
      </dgm:t>
    </dgm:pt>
    <dgm:pt modelId="{2672AA42-C96B-4695-82B3-A8994FC80AF2}" type="sibTrans" cxnId="{1690580A-E7BF-4028-8E96-ABC3AE60E24F}">
      <dgm:prSet/>
      <dgm:spPr/>
      <dgm:t>
        <a:bodyPr/>
        <a:lstStyle/>
        <a:p>
          <a:endParaRPr lang="es-ES"/>
        </a:p>
      </dgm:t>
    </dgm:pt>
    <dgm:pt modelId="{C905C349-4E2D-4FFF-A6CE-6366B7F9D0AF}">
      <dgm:prSet/>
      <dgm:spPr/>
      <dgm:t>
        <a:bodyPr/>
        <a:lstStyle/>
        <a:p>
          <a:pPr rtl="0"/>
          <a:r>
            <a:rPr lang="es-MX" b="1"/>
            <a:t>Se elimina </a:t>
          </a:r>
          <a:r>
            <a:rPr lang="es-MX"/>
            <a:t>la redacción de correo electrónico.</a:t>
          </a:r>
          <a:endParaRPr lang="es-GT"/>
        </a:p>
      </dgm:t>
    </dgm:pt>
    <dgm:pt modelId="{02602656-5FEC-4752-ACB7-0E9A4CE6AE1B}" type="parTrans" cxnId="{209A3E3F-E314-4DDE-8F42-654B26ECEB4A}">
      <dgm:prSet/>
      <dgm:spPr/>
      <dgm:t>
        <a:bodyPr/>
        <a:lstStyle/>
        <a:p>
          <a:endParaRPr lang="es-ES"/>
        </a:p>
      </dgm:t>
    </dgm:pt>
    <dgm:pt modelId="{245C671B-9CB7-4FD9-93C8-3901237FA871}" type="sibTrans" cxnId="{209A3E3F-E314-4DDE-8F42-654B26ECEB4A}">
      <dgm:prSet/>
      <dgm:spPr/>
      <dgm:t>
        <a:bodyPr/>
        <a:lstStyle/>
        <a:p>
          <a:endParaRPr lang="es-ES"/>
        </a:p>
      </dgm:t>
    </dgm:pt>
    <dgm:pt modelId="{971D35B7-FEAB-4627-AD9E-101C7C7CA7EB}" type="pres">
      <dgm:prSet presAssocID="{DDE49D7F-D8D7-40E8-8CD3-5AF6C8F7F8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182503-089F-4E55-80BF-A2D0A8183097}" type="pres">
      <dgm:prSet presAssocID="{E88ECCD7-3CD0-45C8-86CC-00C105F7576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92F3E2-E57C-4C50-97DE-788B9D139ED0}" type="pres">
      <dgm:prSet presAssocID="{B78A99A3-8E67-46C2-AAEA-6A080A6672BF}" presName="spacer" presStyleCnt="0"/>
      <dgm:spPr/>
    </dgm:pt>
    <dgm:pt modelId="{A32FB857-5596-4FCD-8402-59DE774832B4}" type="pres">
      <dgm:prSet presAssocID="{7B5E0CA1-A85E-4E01-B1CC-2A983E9D882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17966A-EDCA-4A76-B2B4-A082EE2334BE}" type="pres">
      <dgm:prSet presAssocID="{5F80976F-FD73-478B-8E9B-8E67C89C6EEA}" presName="spacer" presStyleCnt="0"/>
      <dgm:spPr/>
    </dgm:pt>
    <dgm:pt modelId="{DCE7D266-D318-4348-9A86-065D7B4EFA55}" type="pres">
      <dgm:prSet presAssocID="{63335B17-B847-4C99-8D8D-135E25E15C9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93D9FE-EA8B-4E71-9553-1EE3A36EFE92}" type="pres">
      <dgm:prSet presAssocID="{53271292-80DC-418C-A54B-88AC732624E6}" presName="spacer" presStyleCnt="0"/>
      <dgm:spPr/>
    </dgm:pt>
    <dgm:pt modelId="{8F445967-B146-4D47-B828-E85686922361}" type="pres">
      <dgm:prSet presAssocID="{0A3211F9-8D48-4146-BC94-E18E8047161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687670-6D30-4C03-9217-7BB6B1C2A156}" type="pres">
      <dgm:prSet presAssocID="{C5EBF2FA-6428-4C91-8627-AFEA880AD854}" presName="spacer" presStyleCnt="0"/>
      <dgm:spPr/>
    </dgm:pt>
    <dgm:pt modelId="{ED86D05A-C036-43CC-AFE6-803AD9B4F78F}" type="pres">
      <dgm:prSet presAssocID="{CE64A145-2D07-4AD1-88BC-85CB6D15A10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4DD6DA-822F-4391-811C-163BA864E583}" type="pres">
      <dgm:prSet presAssocID="{2672AA42-C96B-4695-82B3-A8994FC80AF2}" presName="spacer" presStyleCnt="0"/>
      <dgm:spPr/>
    </dgm:pt>
    <dgm:pt modelId="{3B710A00-57B7-4E57-9629-6DDF7F39EAAB}" type="pres">
      <dgm:prSet presAssocID="{C905C349-4E2D-4FFF-A6CE-6366B7F9D0A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D2DAB6-DB86-406B-A8CE-3B867322741F}" type="presOf" srcId="{7B5E0CA1-A85E-4E01-B1CC-2A983E9D8825}" destId="{A32FB857-5596-4FCD-8402-59DE774832B4}" srcOrd="0" destOrd="0" presId="urn:microsoft.com/office/officeart/2005/8/layout/vList2"/>
    <dgm:cxn modelId="{27981893-CE02-448D-8B15-64E2A32FCCC3}" srcId="{DDE49D7F-D8D7-40E8-8CD3-5AF6C8F7F831}" destId="{7B5E0CA1-A85E-4E01-B1CC-2A983E9D8825}" srcOrd="1" destOrd="0" parTransId="{A8DD68B5-15F1-4135-B47F-D04E4CDB2038}" sibTransId="{5F80976F-FD73-478B-8E9B-8E67C89C6EEA}"/>
    <dgm:cxn modelId="{A025F3FC-FCEC-46F0-8768-14F0449E9CF0}" type="presOf" srcId="{DDE49D7F-D8D7-40E8-8CD3-5AF6C8F7F831}" destId="{971D35B7-FEAB-4627-AD9E-101C7C7CA7EB}" srcOrd="0" destOrd="0" presId="urn:microsoft.com/office/officeart/2005/8/layout/vList2"/>
    <dgm:cxn modelId="{F2D4E70E-BB6D-4784-B8B2-0E691340646F}" type="presOf" srcId="{E88ECCD7-3CD0-45C8-86CC-00C105F7576D}" destId="{23182503-089F-4E55-80BF-A2D0A8183097}" srcOrd="0" destOrd="0" presId="urn:microsoft.com/office/officeart/2005/8/layout/vList2"/>
    <dgm:cxn modelId="{A07F05C5-C878-43EC-A688-11D27A0D30A8}" srcId="{DDE49D7F-D8D7-40E8-8CD3-5AF6C8F7F831}" destId="{63335B17-B847-4C99-8D8D-135E25E15C90}" srcOrd="2" destOrd="0" parTransId="{2EA5AA74-B174-4852-8F3D-322AE2000C72}" sibTransId="{53271292-80DC-418C-A54B-88AC732624E6}"/>
    <dgm:cxn modelId="{A2662AAE-9034-4E49-8FFB-3B343334C03D}" srcId="{DDE49D7F-D8D7-40E8-8CD3-5AF6C8F7F831}" destId="{0A3211F9-8D48-4146-BC94-E18E80471618}" srcOrd="3" destOrd="0" parTransId="{49FF73F7-4B03-475F-8435-D2A4C031483C}" sibTransId="{C5EBF2FA-6428-4C91-8627-AFEA880AD854}"/>
    <dgm:cxn modelId="{1690580A-E7BF-4028-8E96-ABC3AE60E24F}" srcId="{DDE49D7F-D8D7-40E8-8CD3-5AF6C8F7F831}" destId="{CE64A145-2D07-4AD1-88BC-85CB6D15A109}" srcOrd="4" destOrd="0" parTransId="{C3612822-1FA5-4B15-966A-02BED66A95AD}" sibTransId="{2672AA42-C96B-4695-82B3-A8994FC80AF2}"/>
    <dgm:cxn modelId="{2B02B3C9-C054-4415-B908-95EA2697E4A3}" type="presOf" srcId="{0A3211F9-8D48-4146-BC94-E18E80471618}" destId="{8F445967-B146-4D47-B828-E85686922361}" srcOrd="0" destOrd="0" presId="urn:microsoft.com/office/officeart/2005/8/layout/vList2"/>
    <dgm:cxn modelId="{239D95E9-5633-4B9B-956B-DCEC01D664E3}" srcId="{DDE49D7F-D8D7-40E8-8CD3-5AF6C8F7F831}" destId="{E88ECCD7-3CD0-45C8-86CC-00C105F7576D}" srcOrd="0" destOrd="0" parTransId="{A8C46DB4-7971-4D82-B628-D6ACB02E9D88}" sibTransId="{B78A99A3-8E67-46C2-AAEA-6A080A6672BF}"/>
    <dgm:cxn modelId="{DF92C67A-5AD6-494A-B50F-581F3F02AA77}" type="presOf" srcId="{63335B17-B847-4C99-8D8D-135E25E15C90}" destId="{DCE7D266-D318-4348-9A86-065D7B4EFA55}" srcOrd="0" destOrd="0" presId="urn:microsoft.com/office/officeart/2005/8/layout/vList2"/>
    <dgm:cxn modelId="{E483035A-3BF3-422B-ABD4-FBA4EA7A9B63}" type="presOf" srcId="{CE64A145-2D07-4AD1-88BC-85CB6D15A109}" destId="{ED86D05A-C036-43CC-AFE6-803AD9B4F78F}" srcOrd="0" destOrd="0" presId="urn:microsoft.com/office/officeart/2005/8/layout/vList2"/>
    <dgm:cxn modelId="{7E553120-41DC-4CE6-B8EC-3894BAE211D0}" type="presOf" srcId="{C905C349-4E2D-4FFF-A6CE-6366B7F9D0AF}" destId="{3B710A00-57B7-4E57-9629-6DDF7F39EAAB}" srcOrd="0" destOrd="0" presId="urn:microsoft.com/office/officeart/2005/8/layout/vList2"/>
    <dgm:cxn modelId="{209A3E3F-E314-4DDE-8F42-654B26ECEB4A}" srcId="{DDE49D7F-D8D7-40E8-8CD3-5AF6C8F7F831}" destId="{C905C349-4E2D-4FFF-A6CE-6366B7F9D0AF}" srcOrd="5" destOrd="0" parTransId="{02602656-5FEC-4752-ACB7-0E9A4CE6AE1B}" sibTransId="{245C671B-9CB7-4FD9-93C8-3901237FA871}"/>
    <dgm:cxn modelId="{050D6C27-A3E3-4232-888C-07A487A5315F}" type="presParOf" srcId="{971D35B7-FEAB-4627-AD9E-101C7C7CA7EB}" destId="{23182503-089F-4E55-80BF-A2D0A8183097}" srcOrd="0" destOrd="0" presId="urn:microsoft.com/office/officeart/2005/8/layout/vList2"/>
    <dgm:cxn modelId="{2AAFA398-F889-4AB3-A308-99F559B4E1F6}" type="presParOf" srcId="{971D35B7-FEAB-4627-AD9E-101C7C7CA7EB}" destId="{D392F3E2-E57C-4C50-97DE-788B9D139ED0}" srcOrd="1" destOrd="0" presId="urn:microsoft.com/office/officeart/2005/8/layout/vList2"/>
    <dgm:cxn modelId="{4771EADF-EC6E-4240-A2A3-F82A301558C4}" type="presParOf" srcId="{971D35B7-FEAB-4627-AD9E-101C7C7CA7EB}" destId="{A32FB857-5596-4FCD-8402-59DE774832B4}" srcOrd="2" destOrd="0" presId="urn:microsoft.com/office/officeart/2005/8/layout/vList2"/>
    <dgm:cxn modelId="{B613233B-2494-406C-AC16-E169793058C9}" type="presParOf" srcId="{971D35B7-FEAB-4627-AD9E-101C7C7CA7EB}" destId="{D317966A-EDCA-4A76-B2B4-A082EE2334BE}" srcOrd="3" destOrd="0" presId="urn:microsoft.com/office/officeart/2005/8/layout/vList2"/>
    <dgm:cxn modelId="{318E0379-01CB-403F-91C1-4A25A83CE1B5}" type="presParOf" srcId="{971D35B7-FEAB-4627-AD9E-101C7C7CA7EB}" destId="{DCE7D266-D318-4348-9A86-065D7B4EFA55}" srcOrd="4" destOrd="0" presId="urn:microsoft.com/office/officeart/2005/8/layout/vList2"/>
    <dgm:cxn modelId="{C817FFAD-96B1-49D4-98E1-3E4D65F7C18B}" type="presParOf" srcId="{971D35B7-FEAB-4627-AD9E-101C7C7CA7EB}" destId="{F493D9FE-EA8B-4E71-9553-1EE3A36EFE92}" srcOrd="5" destOrd="0" presId="urn:microsoft.com/office/officeart/2005/8/layout/vList2"/>
    <dgm:cxn modelId="{746A8601-E735-424C-8DCE-6FE6C261CC2D}" type="presParOf" srcId="{971D35B7-FEAB-4627-AD9E-101C7C7CA7EB}" destId="{8F445967-B146-4D47-B828-E85686922361}" srcOrd="6" destOrd="0" presId="urn:microsoft.com/office/officeart/2005/8/layout/vList2"/>
    <dgm:cxn modelId="{6BBCB721-A759-4394-B399-26740CAFFC0D}" type="presParOf" srcId="{971D35B7-FEAB-4627-AD9E-101C7C7CA7EB}" destId="{5E687670-6D30-4C03-9217-7BB6B1C2A156}" srcOrd="7" destOrd="0" presId="urn:microsoft.com/office/officeart/2005/8/layout/vList2"/>
    <dgm:cxn modelId="{02C134D6-0929-49D1-9A2F-2FD61E2EABCF}" type="presParOf" srcId="{971D35B7-FEAB-4627-AD9E-101C7C7CA7EB}" destId="{ED86D05A-C036-43CC-AFE6-803AD9B4F78F}" srcOrd="8" destOrd="0" presId="urn:microsoft.com/office/officeart/2005/8/layout/vList2"/>
    <dgm:cxn modelId="{90B198E1-8ECF-4506-945E-7F34DE156B0A}" type="presParOf" srcId="{971D35B7-FEAB-4627-AD9E-101C7C7CA7EB}" destId="{F34DD6DA-822F-4391-811C-163BA864E583}" srcOrd="9" destOrd="0" presId="urn:microsoft.com/office/officeart/2005/8/layout/vList2"/>
    <dgm:cxn modelId="{CE29AAEF-2B88-46D9-9778-AD37168BD148}" type="presParOf" srcId="{971D35B7-FEAB-4627-AD9E-101C7C7CA7EB}" destId="{3B710A00-57B7-4E57-9629-6DDF7F39EAA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13C5E-7B64-49A4-8CAC-799F00F251C0}">
      <dsp:nvSpPr>
        <dsp:cNvPr id="0" name=""/>
        <dsp:cNvSpPr/>
      </dsp:nvSpPr>
      <dsp:spPr>
        <a:xfrm>
          <a:off x="0" y="979401"/>
          <a:ext cx="10356308" cy="13058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4BBFF-BDDC-45F6-8350-6B652C0FDB77}">
      <dsp:nvSpPr>
        <dsp:cNvPr id="0" name=""/>
        <dsp:cNvSpPr/>
      </dsp:nvSpPr>
      <dsp:spPr>
        <a:xfrm>
          <a:off x="4664" y="0"/>
          <a:ext cx="2243698" cy="130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300" kern="1200"/>
            <a:t>Tenga ubicada y disponible la información a presentar en la carpeta de su preferencia, ubicada en la red de su entidad o en su estación de trabajo.</a:t>
          </a:r>
        </a:p>
      </dsp:txBody>
      <dsp:txXfrm>
        <a:off x="4664" y="0"/>
        <a:ext cx="2243698" cy="1305868"/>
      </dsp:txXfrm>
    </dsp:sp>
    <dsp:sp modelId="{F5B85BA2-DDE3-49B4-A914-3B9410501CC4}">
      <dsp:nvSpPr>
        <dsp:cNvPr id="0" name=""/>
        <dsp:cNvSpPr/>
      </dsp:nvSpPr>
      <dsp:spPr>
        <a:xfrm>
          <a:off x="963280" y="1469101"/>
          <a:ext cx="326467" cy="326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9A9D2-F9AE-496F-A00F-595D836CF3BF}">
      <dsp:nvSpPr>
        <dsp:cNvPr id="0" name=""/>
        <dsp:cNvSpPr/>
      </dsp:nvSpPr>
      <dsp:spPr>
        <a:xfrm>
          <a:off x="2360547" y="1958802"/>
          <a:ext cx="2243698" cy="130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300" kern="1200"/>
            <a:t>Acceda a la página web del RMVM: </a:t>
          </a:r>
          <a:r>
            <a:rPr lang="es-GT" sz="1300" kern="1200">
              <a:hlinkClick xmlns:r="http://schemas.openxmlformats.org/officeDocument/2006/relationships" r:id="rId1"/>
            </a:rPr>
            <a:t>www.rmvm.gob.gt</a:t>
          </a:r>
          <a:endParaRPr lang="es-GT" sz="1300" kern="1200"/>
        </a:p>
      </dsp:txBody>
      <dsp:txXfrm>
        <a:off x="2360547" y="1958802"/>
        <a:ext cx="2243698" cy="1305868"/>
      </dsp:txXfrm>
    </dsp:sp>
    <dsp:sp modelId="{8AAD5E61-E728-49E0-8C00-A0C1D23F758D}">
      <dsp:nvSpPr>
        <dsp:cNvPr id="0" name=""/>
        <dsp:cNvSpPr/>
      </dsp:nvSpPr>
      <dsp:spPr>
        <a:xfrm>
          <a:off x="3319163" y="1469101"/>
          <a:ext cx="326467" cy="326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D3362-0E66-4AB8-B59E-FA50F6FA7BBD}">
      <dsp:nvSpPr>
        <dsp:cNvPr id="0" name=""/>
        <dsp:cNvSpPr/>
      </dsp:nvSpPr>
      <dsp:spPr>
        <a:xfrm>
          <a:off x="4716431" y="0"/>
          <a:ext cx="2243698" cy="130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300" kern="1200"/>
            <a:t>Impóngase de las </a:t>
          </a:r>
          <a:r>
            <a:rPr lang="es-ES" sz="1300" kern="1200"/>
            <a:t>Disposiciones Generales para el uso de la Oficina Virtual del Registro del Mercado de Valores y Mercancías.</a:t>
          </a:r>
          <a:endParaRPr lang="es-GT" sz="1300" kern="1200"/>
        </a:p>
      </dsp:txBody>
      <dsp:txXfrm>
        <a:off x="4716431" y="0"/>
        <a:ext cx="2243698" cy="1305868"/>
      </dsp:txXfrm>
    </dsp:sp>
    <dsp:sp modelId="{50609991-8519-4FAC-B451-3CE3AB2398E7}">
      <dsp:nvSpPr>
        <dsp:cNvPr id="0" name=""/>
        <dsp:cNvSpPr/>
      </dsp:nvSpPr>
      <dsp:spPr>
        <a:xfrm>
          <a:off x="5675046" y="1469101"/>
          <a:ext cx="326467" cy="326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B3EB0-5286-430B-8BBC-8C7D733ED1F7}">
      <dsp:nvSpPr>
        <dsp:cNvPr id="0" name=""/>
        <dsp:cNvSpPr/>
      </dsp:nvSpPr>
      <dsp:spPr>
        <a:xfrm>
          <a:off x="7072314" y="1958802"/>
          <a:ext cx="2243698" cy="130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300" kern="1200"/>
            <a:t>Localice y dé clic en el botón “Oficina Virtual”: </a:t>
          </a:r>
        </a:p>
      </dsp:txBody>
      <dsp:txXfrm>
        <a:off x="7072314" y="1958802"/>
        <a:ext cx="2243698" cy="1305868"/>
      </dsp:txXfrm>
    </dsp:sp>
    <dsp:sp modelId="{FD94815D-D99A-461B-9C41-26C14C37791F}">
      <dsp:nvSpPr>
        <dsp:cNvPr id="0" name=""/>
        <dsp:cNvSpPr/>
      </dsp:nvSpPr>
      <dsp:spPr>
        <a:xfrm>
          <a:off x="8030929" y="1469101"/>
          <a:ext cx="326467" cy="326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B9173-B8B5-429D-9471-50E6CB6E3915}">
      <dsp:nvSpPr>
        <dsp:cNvPr id="0" name=""/>
        <dsp:cNvSpPr/>
      </dsp:nvSpPr>
      <dsp:spPr>
        <a:xfrm>
          <a:off x="0" y="26724"/>
          <a:ext cx="5157787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Escrito debidamente firmado por el representante legal.</a:t>
          </a:r>
        </a:p>
      </dsp:txBody>
      <dsp:txXfrm>
        <a:off x="27149" y="53873"/>
        <a:ext cx="5103489" cy="501854"/>
      </dsp:txXfrm>
    </dsp:sp>
    <dsp:sp modelId="{8F0924F5-CD56-40C2-9138-1CBAA3C52B13}">
      <dsp:nvSpPr>
        <dsp:cNvPr id="0" name=""/>
        <dsp:cNvSpPr/>
      </dsp:nvSpPr>
      <dsp:spPr>
        <a:xfrm>
          <a:off x="0" y="623196"/>
          <a:ext cx="5157787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Archivos Excel con la información financiera, cuando corresponda.</a:t>
          </a:r>
        </a:p>
      </dsp:txBody>
      <dsp:txXfrm>
        <a:off x="27149" y="650345"/>
        <a:ext cx="5103489" cy="501854"/>
      </dsp:txXfrm>
    </dsp:sp>
    <dsp:sp modelId="{A529CA12-D7BE-46D5-9A59-70AA498E3EF6}">
      <dsp:nvSpPr>
        <dsp:cNvPr id="0" name=""/>
        <dsp:cNvSpPr/>
      </dsp:nvSpPr>
      <dsp:spPr>
        <a:xfrm>
          <a:off x="0" y="1219668"/>
          <a:ext cx="5157787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Archivos .PDF con información financiera, cuando corresponda, firmados por el representante legal.</a:t>
          </a:r>
        </a:p>
      </dsp:txBody>
      <dsp:txXfrm>
        <a:off x="27149" y="1246817"/>
        <a:ext cx="5103489" cy="501854"/>
      </dsp:txXfrm>
    </dsp:sp>
    <dsp:sp modelId="{5D98BAA8-4B42-441B-8FCC-E857DF4924D5}">
      <dsp:nvSpPr>
        <dsp:cNvPr id="0" name=""/>
        <dsp:cNvSpPr/>
      </dsp:nvSpPr>
      <dsp:spPr>
        <a:xfrm>
          <a:off x="0" y="1816140"/>
          <a:ext cx="5157787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Archivos .PDF de otra documentación.</a:t>
          </a:r>
        </a:p>
      </dsp:txBody>
      <dsp:txXfrm>
        <a:off x="27149" y="1843289"/>
        <a:ext cx="5103489" cy="501854"/>
      </dsp:txXfrm>
    </dsp:sp>
    <dsp:sp modelId="{186CE6EB-1FB1-445C-808C-983337847924}">
      <dsp:nvSpPr>
        <dsp:cNvPr id="0" name=""/>
        <dsp:cNvSpPr/>
      </dsp:nvSpPr>
      <dsp:spPr>
        <a:xfrm>
          <a:off x="0" y="2412613"/>
          <a:ext cx="5157787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Copia de boleta de depósito monetario o de voucher LBTR.</a:t>
          </a:r>
        </a:p>
      </dsp:txBody>
      <dsp:txXfrm>
        <a:off x="27149" y="2439762"/>
        <a:ext cx="5103489" cy="501854"/>
      </dsp:txXfrm>
    </dsp:sp>
    <dsp:sp modelId="{15AFF7E1-DAC8-4670-A5EA-9A4045711E32}">
      <dsp:nvSpPr>
        <dsp:cNvPr id="0" name=""/>
        <dsp:cNvSpPr/>
      </dsp:nvSpPr>
      <dsp:spPr>
        <a:xfrm>
          <a:off x="0" y="3009085"/>
          <a:ext cx="5157787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Redacción de correo electrónico.</a:t>
          </a:r>
        </a:p>
      </dsp:txBody>
      <dsp:txXfrm>
        <a:off x="27149" y="3036234"/>
        <a:ext cx="5103489" cy="501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82503-089F-4E55-80BF-A2D0A8183097}">
      <dsp:nvSpPr>
        <dsp:cNvPr id="0" name=""/>
        <dsp:cNvSpPr/>
      </dsp:nvSpPr>
      <dsp:spPr>
        <a:xfrm>
          <a:off x="0" y="24420"/>
          <a:ext cx="518318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/>
            <a:t>Solicitud Registral generada automáticamente por el SAR, firmada por el representante legal.</a:t>
          </a:r>
        </a:p>
      </dsp:txBody>
      <dsp:txXfrm>
        <a:off x="27187" y="51607"/>
        <a:ext cx="5128814" cy="502546"/>
      </dsp:txXfrm>
    </dsp:sp>
    <dsp:sp modelId="{A32FB857-5596-4FCD-8402-59DE774832B4}">
      <dsp:nvSpPr>
        <dsp:cNvPr id="0" name=""/>
        <dsp:cNvSpPr/>
      </dsp:nvSpPr>
      <dsp:spPr>
        <a:xfrm>
          <a:off x="0" y="621660"/>
          <a:ext cx="518318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Archivos Excel con la información, cuando corresponda.</a:t>
          </a:r>
        </a:p>
      </dsp:txBody>
      <dsp:txXfrm>
        <a:off x="27187" y="648847"/>
        <a:ext cx="5128814" cy="502546"/>
      </dsp:txXfrm>
    </dsp:sp>
    <dsp:sp modelId="{DCE7D266-D318-4348-9A86-065D7B4EFA55}">
      <dsp:nvSpPr>
        <dsp:cNvPr id="0" name=""/>
        <dsp:cNvSpPr/>
      </dsp:nvSpPr>
      <dsp:spPr>
        <a:xfrm>
          <a:off x="0" y="1218900"/>
          <a:ext cx="518318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/>
            <a:t>Se elimina </a:t>
          </a:r>
          <a:r>
            <a:rPr lang="es-MX" sz="1400" kern="1200"/>
            <a:t>Archivos .PDF con información financiera, firmados por el Representante Legal.</a:t>
          </a:r>
          <a:endParaRPr lang="es-GT" sz="1400" kern="1200"/>
        </a:p>
      </dsp:txBody>
      <dsp:txXfrm>
        <a:off x="27187" y="1246087"/>
        <a:ext cx="5128814" cy="502546"/>
      </dsp:txXfrm>
    </dsp:sp>
    <dsp:sp modelId="{8F445967-B146-4D47-B828-E85686922361}">
      <dsp:nvSpPr>
        <dsp:cNvPr id="0" name=""/>
        <dsp:cNvSpPr/>
      </dsp:nvSpPr>
      <dsp:spPr>
        <a:xfrm>
          <a:off x="0" y="1816140"/>
          <a:ext cx="518318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Archivos .PDF de otra documentación.</a:t>
          </a:r>
        </a:p>
      </dsp:txBody>
      <dsp:txXfrm>
        <a:off x="27187" y="1843327"/>
        <a:ext cx="5128814" cy="502546"/>
      </dsp:txXfrm>
    </dsp:sp>
    <dsp:sp modelId="{ED86D05A-C036-43CC-AFE6-803AD9B4F78F}">
      <dsp:nvSpPr>
        <dsp:cNvPr id="0" name=""/>
        <dsp:cNvSpPr/>
      </dsp:nvSpPr>
      <dsp:spPr>
        <a:xfrm>
          <a:off x="0" y="2413380"/>
          <a:ext cx="518318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/>
            <a:t>Copia de boleta de depósito monetario o de voucher LBTR.</a:t>
          </a:r>
        </a:p>
      </dsp:txBody>
      <dsp:txXfrm>
        <a:off x="27187" y="2440567"/>
        <a:ext cx="5128814" cy="502546"/>
      </dsp:txXfrm>
    </dsp:sp>
    <dsp:sp modelId="{3B710A00-57B7-4E57-9629-6DDF7F39EAAB}">
      <dsp:nvSpPr>
        <dsp:cNvPr id="0" name=""/>
        <dsp:cNvSpPr/>
      </dsp:nvSpPr>
      <dsp:spPr>
        <a:xfrm>
          <a:off x="0" y="3010620"/>
          <a:ext cx="518318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/>
            <a:t>Se elimina </a:t>
          </a:r>
          <a:r>
            <a:rPr lang="es-MX" sz="1400" kern="1200"/>
            <a:t>la redacción de correo electrónico.</a:t>
          </a:r>
          <a:endParaRPr lang="es-GT" sz="1400" kern="1200"/>
        </a:p>
      </dsp:txBody>
      <dsp:txXfrm>
        <a:off x="27187" y="3037807"/>
        <a:ext cx="5128814" cy="502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08:5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1112 0 0,'0'0'1344'0'0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08:5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1112 0 0,'0'0'1344'0'0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08:5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1112 0 0,'0'0'1344'0'0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04T22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3CA26-EC25-4837-8899-9A7C17254157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58D37-23EF-4B42-BC24-E8A457585F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976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/>
              <a:t>El espacio reservado de color blanco, del lado inferior derecho, se conservará únicamente si existen logotipos de dependencias. De forma contraria, se puede remover y dejar el fondo azul.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58D37-23EF-4B42-BC24-E8A457585F18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952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41C7A-7221-44ED-B134-6739D2513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EC3107-D0A6-4AAD-9BA4-3BC26E091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DAAC47-6FB5-4C58-AB32-A41A3284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58995F-A808-46D7-B974-F9756E2E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24C7E6-4CA6-4C60-B0F4-E11CF11C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127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6D5FF-3B34-4025-B65E-C0A3356D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9B3AFF-9400-494C-88AD-B8F22969C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56ADF9-6F75-4741-B56F-A6AAC7FF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BCCF08-7A76-4E7C-B252-9AF3DC87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9193D-E371-468E-AF02-54DA4B3F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254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94E53B-FC1E-4565-B4D2-EB8CE4B9F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8B6B3D-B6E5-4013-AE93-9859F6ECF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0850FA-9EAE-49E2-AAAB-C67A0382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1880BE-A205-41C8-AC6A-29FF8C06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F80AD1-845F-4B1C-AAA9-656E22A3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723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ED17D-7B0B-446A-B681-71614812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1044C9-9065-457A-BDAA-5F3B0F7FA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9F7297-8913-46BE-89F1-DB00EE25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7D1A83-0903-4B21-BD43-119D5825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AE9B1-2F36-44FB-A1F7-CD87CABF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994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F72AA-1EFF-48AE-8248-7A91F6B5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5842B9-CC15-4C76-952B-B33CDD409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2A97A-A73E-4D2A-9839-705B0ABC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7A129D-66D2-4BA0-ABFA-6A1D123C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EF5817-373B-4A17-800B-5D7EAE9C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810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002BD-EE31-426F-A534-795C71CF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4BEF13-F7E8-450A-899C-D82037FC8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2CFDE3-05EF-46F9-BDC9-7C7FF6BC8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1B4986-1561-43C8-8FD2-4CEE9C7D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809CE0-DAB1-4ED3-A113-234FFE0D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2F4228-269E-4E37-8CD7-CD9D43C6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5125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98A7F-C7C6-4906-97FE-253F04ED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AFB46B-81D3-47D1-9B49-E82070484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D487C1-6B2C-4A13-9172-FDD347E9B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00CC84-6C5C-4B63-A669-00D40C72A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F3C39A-A798-4B8D-A372-EE950D38C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832C6A-3E54-41DB-89E9-9F488EFE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125B036-F9ED-4C52-B75E-77018D66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87C4E5-0B8B-42C1-9717-4934B39C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838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66F7B-7FE7-494C-BEE9-AB4F84DC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203C60-68B5-41FB-8C7E-C118E87B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D6D405-2849-4BA3-B4DA-466979D1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655005-35E8-4B7D-9281-E1D76ACC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684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37EEA0-D250-4D66-88D6-D774B764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3049F-E8E0-48BE-927B-4A9DB3E9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A13D29-7689-42F0-85CD-2CC90C42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559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D376A-65CC-496C-82FD-85EFEF70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61045-0D61-4885-B0E5-F40E8F3C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997B99-9635-4600-BBA0-379BEB817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D1AFE8-F674-4532-8F1C-46A8FD63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59694E-D862-49DB-938C-3906CF35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850206-C2B5-448A-9DD4-123BCA97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776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5B04B-5975-45DF-8795-4FD36398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65AE81-7105-4894-86F2-B5F13024E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4A83D4-E544-4FE9-856C-CB2D1C62E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6D68A-5AEE-4989-81DA-C86EB228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F17562-FA13-4E9A-B1BF-6221F2DF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B403AC-967F-4623-A79C-2BA35503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3007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A19D80-539F-4C32-BE82-013CEEF9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5A8D5-4489-44B0-AD5B-9E20C5B5B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9EC63-EC5D-4BBC-8DEF-BE8D52973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4259-FE5E-488C-A5D9-99D8D6EF5150}" type="datetimeFigureOut">
              <a:rPr lang="es-GT" smtClean="0"/>
              <a:t>21/04/2022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CE4B-C5A5-4545-8208-C8F8664F5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35CC19-7F3C-4B49-A018-05EEAC5C1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3AC6-A692-4965-9D3B-8FA61B2584B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7384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80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customXml" Target="../ink/ink20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2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customXml" Target="../ink/ink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5A7B90F7-7A53-4F6B-AFAD-497B0C57AB99}"/>
                  </a:ext>
                </a:extLst>
              </p14:cNvPr>
              <p14:cNvContentPartPr/>
              <p14:nvPr/>
            </p14:nvContentPartPr>
            <p14:xfrm>
              <a:off x="4211295" y="306511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5A7B90F7-7A53-4F6B-AFAD-497B0C57AB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2295" y="30561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91088AB6-24A3-4C78-9A51-2555DBC02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DA2999A-7835-45D8-893A-C981D8473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273" y="3890934"/>
            <a:ext cx="6384913" cy="178113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ES" sz="3500" b="1" dirty="0">
                <a:solidFill>
                  <a:schemeClr val="bg1"/>
                </a:solidFill>
                <a:latin typeface="Montserrat" pitchFamily="2" charset="77"/>
              </a:rPr>
              <a:t>OFICINA VIRTUAL DEL REGISTRO DEL MERCADO DE VALORES Y MERCANCÍAS</a:t>
            </a:r>
            <a:endParaRPr lang="es-GT" sz="35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2799D13-39EB-40E2-A3FC-CB8820C580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211"/>
          <a:stretch/>
        </p:blipFill>
        <p:spPr>
          <a:xfrm>
            <a:off x="1767761" y="696017"/>
            <a:ext cx="3337075" cy="2502448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D4A585D9-3FCD-442A-92DC-C8FEA3A2B599}"/>
              </a:ext>
            </a:extLst>
          </p:cNvPr>
          <p:cNvGrpSpPr/>
          <p:nvPr/>
        </p:nvGrpSpPr>
        <p:grpSpPr>
          <a:xfrm>
            <a:off x="7413126" y="367223"/>
            <a:ext cx="1664412" cy="832207"/>
            <a:chOff x="7413126" y="367223"/>
            <a:chExt cx="1664412" cy="83220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85336DB-4040-4E7E-9ECA-BEAFBF70D8FB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10675638-656D-46A8-BFC2-F01928FD1C85}"/>
                </a:ext>
              </a:extLst>
            </p:cNvPr>
            <p:cNvCxnSpPr/>
            <p:nvPr/>
          </p:nvCxnSpPr>
          <p:spPr>
            <a:xfrm>
              <a:off x="7413126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C6C67DD-AFEF-4636-A283-6AF832D1C612}"/>
              </a:ext>
            </a:extLst>
          </p:cNvPr>
          <p:cNvCxnSpPr>
            <a:cxnSpLocks/>
          </p:cNvCxnSpPr>
          <p:nvPr/>
        </p:nvCxnSpPr>
        <p:spPr>
          <a:xfrm flipH="1" flipV="1">
            <a:off x="492033" y="5784727"/>
            <a:ext cx="5261067" cy="197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D79942B9-5DA8-4EC2-93D2-2653B2770BD8}"/>
              </a:ext>
            </a:extLst>
          </p:cNvPr>
          <p:cNvSpPr txBox="1">
            <a:spLocks/>
          </p:cNvSpPr>
          <p:nvPr/>
        </p:nvSpPr>
        <p:spPr>
          <a:xfrm>
            <a:off x="492034" y="5806073"/>
            <a:ext cx="3719262" cy="48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2000" b="1">
                <a:solidFill>
                  <a:schemeClr val="bg1"/>
                </a:solidFill>
                <a:latin typeface="Montserrat" pitchFamily="2" charset="77"/>
              </a:rPr>
              <a:t>GUATEMALA, ABRIL 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95C7AD5-592A-4FF1-A68A-93D00D272EC6}"/>
              </a:ext>
            </a:extLst>
          </p:cNvPr>
          <p:cNvSpPr/>
          <p:nvPr/>
        </p:nvSpPr>
        <p:spPr>
          <a:xfrm>
            <a:off x="7058025" y="4137667"/>
            <a:ext cx="5133975" cy="2720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EDAAD1-4D9E-4310-97CB-BFB2947B0A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1617" y="5509699"/>
            <a:ext cx="1757779" cy="96100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26987B59-5F02-4FAB-9300-BEE96AD9CD19}"/>
              </a:ext>
            </a:extLst>
          </p:cNvPr>
          <p:cNvSpPr txBox="1">
            <a:spLocks/>
          </p:cNvSpPr>
          <p:nvPr/>
        </p:nvSpPr>
        <p:spPr>
          <a:xfrm>
            <a:off x="8453222" y="4865866"/>
            <a:ext cx="2903957" cy="438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1400" b="1" dirty="0">
                <a:solidFill>
                  <a:schemeClr val="accent1">
                    <a:lumMod val="75000"/>
                  </a:schemeClr>
                </a:solidFill>
                <a:latin typeface="Montserrat SemiBold" panose="00000700000000000000" pitchFamily="2" charset="0"/>
              </a:rPr>
              <a:t>ASUNTOS REGISTRALES</a:t>
            </a:r>
            <a:endParaRPr lang="es-GT" sz="1400" dirty="0">
              <a:solidFill>
                <a:schemeClr val="accent1">
                  <a:lumMod val="7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CF82F52-DCC3-4CDC-B302-C58A06CD346F}"/>
              </a:ext>
            </a:extLst>
          </p:cNvPr>
          <p:cNvCxnSpPr>
            <a:cxnSpLocks/>
          </p:cNvCxnSpPr>
          <p:nvPr/>
        </p:nvCxnSpPr>
        <p:spPr>
          <a:xfrm flipH="1">
            <a:off x="8548794" y="4781499"/>
            <a:ext cx="1849598" cy="0"/>
          </a:xfrm>
          <a:prstGeom prst="line">
            <a:avLst/>
          </a:prstGeom>
          <a:ln w="57150">
            <a:solidFill>
              <a:srgbClr val="1A86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>
            <a:extLst>
              <a:ext uri="{FF2B5EF4-FFF2-40B4-BE49-F238E27FC236}">
                <a16:creationId xmlns:a16="http://schemas.microsoft.com/office/drawing/2014/main" id="{16A00958-4EF7-45C8-931B-74686F71EEF1}"/>
              </a:ext>
            </a:extLst>
          </p:cNvPr>
          <p:cNvSpPr txBox="1">
            <a:spLocks/>
          </p:cNvSpPr>
          <p:nvPr/>
        </p:nvSpPr>
        <p:spPr>
          <a:xfrm>
            <a:off x="8501216" y="4389589"/>
            <a:ext cx="2098180" cy="314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VICEMINISTERIO DE</a:t>
            </a:r>
            <a:endParaRPr lang="es-ES_tradnl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4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PASO 2:   LISTADO DE REQUISITOS</a:t>
            </a:r>
            <a:endParaRPr lang="es-ES" sz="2000" dirty="0"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271" y="1994446"/>
            <a:ext cx="11421457" cy="4088313"/>
          </a:xfrm>
          <a:prstGeom prst="rect">
            <a:avLst/>
          </a:prstGeom>
        </p:spPr>
      </p:pic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1E8BA1D-CF2F-4313-8460-FC5128097B3C}"/>
              </a:ext>
            </a:extLst>
          </p:cNvPr>
          <p:cNvSpPr/>
          <p:nvPr/>
        </p:nvSpPr>
        <p:spPr>
          <a:xfrm>
            <a:off x="2325045" y="5039801"/>
            <a:ext cx="813617" cy="20465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AA9856-E48C-420A-8413-7DA07F15456D}"/>
              </a:ext>
            </a:extLst>
          </p:cNvPr>
          <p:cNvSpPr/>
          <p:nvPr/>
        </p:nvSpPr>
        <p:spPr>
          <a:xfrm>
            <a:off x="1440896" y="1879537"/>
            <a:ext cx="2258907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FEC7A52-53A1-4109-BBE0-7DD12347DEE6}"/>
              </a:ext>
            </a:extLst>
          </p:cNvPr>
          <p:cNvSpPr/>
          <p:nvPr/>
        </p:nvSpPr>
        <p:spPr>
          <a:xfrm>
            <a:off x="385271" y="4978463"/>
            <a:ext cx="4693166" cy="6626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E9DC1E2-3C2B-4C7D-8ECD-13AD1C4F0C93}"/>
              </a:ext>
            </a:extLst>
          </p:cNvPr>
          <p:cNvSpPr/>
          <p:nvPr/>
        </p:nvSpPr>
        <p:spPr>
          <a:xfrm>
            <a:off x="5139400" y="4978463"/>
            <a:ext cx="4989338" cy="6626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914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PASO 2:   LISTADO DE REQUISITOS</a:t>
            </a:r>
            <a:endParaRPr lang="es-ES" sz="2000" dirty="0"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95" y="2113454"/>
            <a:ext cx="10873650" cy="1802214"/>
          </a:xfrm>
          <a:prstGeom prst="rect">
            <a:avLst/>
          </a:prstGeom>
        </p:spPr>
      </p:pic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1E8BA1D-CF2F-4313-8460-FC5128097B3C}"/>
              </a:ext>
            </a:extLst>
          </p:cNvPr>
          <p:cNvSpPr/>
          <p:nvPr/>
        </p:nvSpPr>
        <p:spPr>
          <a:xfrm>
            <a:off x="941850" y="2401647"/>
            <a:ext cx="813617" cy="20465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DEBB6C9-8B98-4669-A9E4-77BF3CC2E8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707"/>
          <a:stretch/>
        </p:blipFill>
        <p:spPr>
          <a:xfrm>
            <a:off x="4203172" y="2503972"/>
            <a:ext cx="4749267" cy="36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PASO 3:  GENERAR SOLICITUD REGISTRAL</a:t>
            </a:r>
            <a:endParaRPr lang="es-ES" sz="2000" dirty="0"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95" y="2098995"/>
            <a:ext cx="10873650" cy="4096702"/>
          </a:xfrm>
          <a:prstGeom prst="rect">
            <a:avLst/>
          </a:prstGeom>
        </p:spPr>
      </p:pic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1E8BA1D-CF2F-4313-8460-FC5128097B3C}"/>
              </a:ext>
            </a:extLst>
          </p:cNvPr>
          <p:cNvSpPr/>
          <p:nvPr/>
        </p:nvSpPr>
        <p:spPr>
          <a:xfrm>
            <a:off x="3094141" y="5312315"/>
            <a:ext cx="813617" cy="20465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1BBE473-A646-48EA-93CF-7F674CDF0711}"/>
              </a:ext>
            </a:extLst>
          </p:cNvPr>
          <p:cNvSpPr/>
          <p:nvPr/>
        </p:nvSpPr>
        <p:spPr>
          <a:xfrm>
            <a:off x="2957862" y="2049625"/>
            <a:ext cx="2624668" cy="4833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4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PASO 3:  GENERAR SOLICITUD REGISTRAL</a:t>
            </a:r>
            <a:endParaRPr lang="es-ES" sz="2000" dirty="0"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460" y="1879537"/>
            <a:ext cx="4032454" cy="49802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1BBE473-A646-48EA-93CF-7F674CDF0711}"/>
              </a:ext>
            </a:extLst>
          </p:cNvPr>
          <p:cNvSpPr/>
          <p:nvPr/>
        </p:nvSpPr>
        <p:spPr>
          <a:xfrm>
            <a:off x="3471332" y="5963280"/>
            <a:ext cx="2624668" cy="4833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1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PASO 3:  GENERAR SOLICITUD REGISTRAL</a:t>
            </a:r>
            <a:endParaRPr lang="es-ES" sz="2000" dirty="0"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958" y="2270431"/>
            <a:ext cx="7135082" cy="4096702"/>
          </a:xfrm>
          <a:prstGeom prst="rect">
            <a:avLst/>
          </a:prstGeom>
        </p:spPr>
      </p:pic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1E8BA1D-CF2F-4313-8460-FC5128097B3C}"/>
              </a:ext>
            </a:extLst>
          </p:cNvPr>
          <p:cNvSpPr/>
          <p:nvPr/>
        </p:nvSpPr>
        <p:spPr>
          <a:xfrm>
            <a:off x="5266098" y="4544813"/>
            <a:ext cx="813617" cy="24158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1BBE473-A646-48EA-93CF-7F674CDF0711}"/>
              </a:ext>
            </a:extLst>
          </p:cNvPr>
          <p:cNvSpPr/>
          <p:nvPr/>
        </p:nvSpPr>
        <p:spPr>
          <a:xfrm>
            <a:off x="1387070" y="2512012"/>
            <a:ext cx="6861003" cy="13537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DBD357-97F8-4B4E-8EFB-9864FE9E3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6668" y="2102985"/>
            <a:ext cx="28479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PASO 4:  SOLICITUD REGISTRAL ENVIADA</a:t>
            </a:r>
            <a:endParaRPr lang="es-ES" sz="2000" dirty="0"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617" y="2846366"/>
            <a:ext cx="8193405" cy="2601959"/>
          </a:xfrm>
          <a:prstGeom prst="rect">
            <a:avLst/>
          </a:prstGeom>
        </p:spPr>
      </p:pic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1E8BA1D-CF2F-4313-8460-FC5128097B3C}"/>
              </a:ext>
            </a:extLst>
          </p:cNvPr>
          <p:cNvSpPr/>
          <p:nvPr/>
        </p:nvSpPr>
        <p:spPr>
          <a:xfrm>
            <a:off x="7272246" y="4501662"/>
            <a:ext cx="813617" cy="24158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801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PASO 4:  SOLICITUD REGISTRAL ENVIADA</a:t>
            </a:r>
            <a:endParaRPr lang="es-ES" sz="2000" dirty="0"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93" y="1879537"/>
            <a:ext cx="11140414" cy="42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PASO 5:  FINALIZAR SESION</a:t>
            </a:r>
            <a:endParaRPr lang="es-ES" sz="2000" dirty="0"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93" y="2603212"/>
            <a:ext cx="11140414" cy="105362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60DDB0E-7269-4C08-B898-340EEDA71A90}"/>
              </a:ext>
            </a:extLst>
          </p:cNvPr>
          <p:cNvSpPr/>
          <p:nvPr/>
        </p:nvSpPr>
        <p:spPr>
          <a:xfrm>
            <a:off x="9762682" y="2603212"/>
            <a:ext cx="1903525" cy="10249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203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2800" b="1" dirty="0">
                <a:solidFill>
                  <a:srgbClr val="1488C2"/>
                </a:solidFill>
                <a:latin typeface="Montserrat"/>
              </a:rPr>
              <a:t>Simplificación y Automatización</a:t>
            </a:r>
            <a:endParaRPr lang="es-ES" sz="2000" b="1" dirty="0">
              <a:ea typeface="Calibri"/>
              <a:cs typeface="Calibri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5943809" y="2224636"/>
          <a:ext cx="4923484" cy="391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Marcador de texto 10"/>
          <p:cNvSpPr>
            <a:spLocks noGrp="1"/>
          </p:cNvSpPr>
          <p:nvPr>
            <p:ph type="body" idx="1"/>
          </p:nvPr>
        </p:nvSpPr>
        <p:spPr>
          <a:xfrm>
            <a:off x="785166" y="1881153"/>
            <a:ext cx="5157787" cy="823912"/>
          </a:xfrm>
          <a:solidFill>
            <a:srgbClr val="1A86C3"/>
          </a:solidFill>
        </p:spPr>
        <p:txBody>
          <a:bodyPr>
            <a:normAutofit/>
          </a:bodyPr>
          <a:lstStyle/>
          <a:p>
            <a:pPr algn="ctr"/>
            <a:r>
              <a:rPr lang="es-GT" sz="2800" dirty="0">
                <a:solidFill>
                  <a:schemeClr val="bg1"/>
                </a:solidFill>
              </a:rPr>
              <a:t>Correo Electrónico</a:t>
            </a:r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sz="half" idx="2"/>
          </p:nvPr>
        </p:nvGraphicFramePr>
        <p:xfrm>
          <a:off x="805533" y="2778369"/>
          <a:ext cx="5157787" cy="359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Marcador de texto 13"/>
          <p:cNvSpPr>
            <a:spLocks noGrp="1"/>
          </p:cNvSpPr>
          <p:nvPr>
            <p:ph type="body" sz="quarter" idx="3"/>
          </p:nvPr>
        </p:nvSpPr>
        <p:spPr>
          <a:xfrm>
            <a:off x="6172200" y="1861831"/>
            <a:ext cx="5183188" cy="823912"/>
          </a:xfrm>
          <a:solidFill>
            <a:srgbClr val="1A86C3"/>
          </a:solidFill>
        </p:spPr>
        <p:txBody>
          <a:bodyPr>
            <a:normAutofit/>
          </a:bodyPr>
          <a:lstStyle/>
          <a:p>
            <a:pPr algn="ctr"/>
            <a:r>
              <a:rPr lang="es-GT" sz="2800" dirty="0">
                <a:solidFill>
                  <a:schemeClr val="bg1"/>
                </a:solidFill>
              </a:rPr>
              <a:t>Oficina Virtual</a:t>
            </a:r>
          </a:p>
        </p:txBody>
      </p:sp>
      <p:graphicFrame>
        <p:nvGraphicFramePr>
          <p:cNvPr id="17" name="Marcador de contenido 16"/>
          <p:cNvGraphicFramePr>
            <a:graphicFrameLocks noGrp="1"/>
          </p:cNvGraphicFramePr>
          <p:nvPr>
            <p:ph sz="quarter" idx="4"/>
          </p:nvPr>
        </p:nvGraphicFramePr>
        <p:xfrm>
          <a:off x="6172200" y="2778369"/>
          <a:ext cx="5183188" cy="359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2728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93B9173-B8B5-429D-9471-50E6CB6E3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graphicEl>
                                              <a:dgm id="{C93B9173-B8B5-429D-9471-50E6CB6E3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graphicEl>
                                              <a:dgm id="{C93B9173-B8B5-429D-9471-50E6CB6E3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graphicEl>
                                              <a:dgm id="{C93B9173-B8B5-429D-9471-50E6CB6E3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F0924F5-CD56-40C2-9138-1CBAA3C52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graphicEl>
                                              <a:dgm id="{8F0924F5-CD56-40C2-9138-1CBAA3C52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graphicEl>
                                              <a:dgm id="{8F0924F5-CD56-40C2-9138-1CBAA3C52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graphicEl>
                                              <a:dgm id="{8F0924F5-CD56-40C2-9138-1CBAA3C52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529CA12-D7BE-46D5-9A59-70AA498E3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graphicEl>
                                              <a:dgm id="{A529CA12-D7BE-46D5-9A59-70AA498E3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graphicEl>
                                              <a:dgm id="{A529CA12-D7BE-46D5-9A59-70AA498E3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graphicEl>
                                              <a:dgm id="{A529CA12-D7BE-46D5-9A59-70AA498E3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D98BAA8-4B42-441B-8FCC-E857DF49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graphicEl>
                                              <a:dgm id="{5D98BAA8-4B42-441B-8FCC-E857DF492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graphicEl>
                                              <a:dgm id="{5D98BAA8-4B42-441B-8FCC-E857DF49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graphicEl>
                                              <a:dgm id="{5D98BAA8-4B42-441B-8FCC-E857DF49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86CE6EB-1FB1-445C-808C-983337847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graphicEl>
                                              <a:dgm id="{186CE6EB-1FB1-445C-808C-983337847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graphicEl>
                                              <a:dgm id="{186CE6EB-1FB1-445C-808C-983337847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graphicEl>
                                              <a:dgm id="{186CE6EB-1FB1-445C-808C-983337847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5AFF7E1-DAC8-4670-A5EA-9A4045711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graphicEl>
                                              <a:dgm id="{15AFF7E1-DAC8-4670-A5EA-9A4045711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graphicEl>
                                              <a:dgm id="{15AFF7E1-DAC8-4670-A5EA-9A4045711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graphicEl>
                                              <a:dgm id="{15AFF7E1-DAC8-4670-A5EA-9A4045711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3182503-089F-4E55-80BF-A2D0A8183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>
                                            <p:graphicEl>
                                              <a:dgm id="{23182503-089F-4E55-80BF-A2D0A8183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graphicEl>
                                              <a:dgm id="{23182503-089F-4E55-80BF-A2D0A8183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graphicEl>
                                              <a:dgm id="{23182503-089F-4E55-80BF-A2D0A8183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32FB857-5596-4FCD-8402-59DE7748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>
                                            <p:graphicEl>
                                              <a:dgm id="{A32FB857-5596-4FCD-8402-59DE77483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graphicEl>
                                              <a:dgm id="{A32FB857-5596-4FCD-8402-59DE7748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graphicEl>
                                              <a:dgm id="{A32FB857-5596-4FCD-8402-59DE7748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CE7D266-D318-4348-9A86-065D7B4EF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graphicEl>
                                              <a:dgm id="{DCE7D266-D318-4348-9A86-065D7B4EF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graphicEl>
                                              <a:dgm id="{DCE7D266-D318-4348-9A86-065D7B4EF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graphicEl>
                                              <a:dgm id="{DCE7D266-D318-4348-9A86-065D7B4EF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F445967-B146-4D47-B828-E85686922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>
                                            <p:graphicEl>
                                              <a:dgm id="{8F445967-B146-4D47-B828-E85686922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graphicEl>
                                              <a:dgm id="{8F445967-B146-4D47-B828-E85686922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graphicEl>
                                              <a:dgm id="{8F445967-B146-4D47-B828-E85686922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D86D05A-C036-43CC-AFE6-803AD9B4F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>
                                            <p:graphicEl>
                                              <a:dgm id="{ED86D05A-C036-43CC-AFE6-803AD9B4F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>
                                            <p:graphicEl>
                                              <a:dgm id="{ED86D05A-C036-43CC-AFE6-803AD9B4F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>
                                            <p:graphicEl>
                                              <a:dgm id="{ED86D05A-C036-43CC-AFE6-803AD9B4F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B710A00-57B7-4E57-9629-6DDF7F39E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>
                                            <p:graphicEl>
                                              <a:dgm id="{3B710A00-57B7-4E57-9629-6DDF7F39E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graphicEl>
                                              <a:dgm id="{3B710A00-57B7-4E57-9629-6DDF7F39E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>
                                            <p:graphicEl>
                                              <a:dgm id="{3B710A00-57B7-4E57-9629-6DDF7F39E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  <p:bldGraphic spid="1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5A7B90F7-7A53-4F6B-AFAD-497B0C57AB99}"/>
                  </a:ext>
                </a:extLst>
              </p14:cNvPr>
              <p14:cNvContentPartPr/>
              <p14:nvPr/>
            </p14:nvContentPartPr>
            <p14:xfrm>
              <a:off x="4211295" y="306511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5A7B90F7-7A53-4F6B-AFAD-497B0C57AB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2295" y="30561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n 6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37F641D7-F699-4042-92A8-814D2E568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F592CC2-DE75-4F03-992D-8D75F2FA6F63}"/>
              </a:ext>
            </a:extLst>
          </p:cNvPr>
          <p:cNvSpPr txBox="1">
            <a:spLocks/>
          </p:cNvSpPr>
          <p:nvPr/>
        </p:nvSpPr>
        <p:spPr>
          <a:xfrm>
            <a:off x="1521151" y="6271023"/>
            <a:ext cx="4324171" cy="48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000" b="1">
                <a:solidFill>
                  <a:srgbClr val="013870"/>
                </a:solidFill>
                <a:latin typeface="Montserrat" pitchFamily="2" charset="77"/>
              </a:rPr>
              <a:t>GUATEMALA</a:t>
            </a:r>
            <a:r>
              <a:rPr lang="es-GT" sz="2000">
                <a:solidFill>
                  <a:srgbClr val="013870"/>
                </a:solidFill>
                <a:latin typeface="Montserrat" pitchFamily="2" charset="77"/>
              </a:rPr>
              <a:t>, ABRIL 2022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335EC76-FE97-46FC-BA7E-D1F223E76642}"/>
              </a:ext>
            </a:extLst>
          </p:cNvPr>
          <p:cNvSpPr txBox="1">
            <a:spLocks/>
          </p:cNvSpPr>
          <p:nvPr/>
        </p:nvSpPr>
        <p:spPr>
          <a:xfrm>
            <a:off x="0" y="2598787"/>
            <a:ext cx="7237208" cy="107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chemeClr val="bg1"/>
                </a:solidFill>
                <a:latin typeface="Montserrat" pitchFamily="2" charset="77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77865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ersona sosteniendo una laptop&#10;&#10;Descripción generada automáticamente con confianza media">
            <a:extLst>
              <a:ext uri="{FF2B5EF4-FFF2-40B4-BE49-F238E27FC236}">
                <a16:creationId xmlns:a16="http://schemas.microsoft.com/office/drawing/2014/main" id="{DFEF32D8-434D-4537-A80A-CA420A998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8"/>
          <a:stretch/>
        </p:blipFill>
        <p:spPr>
          <a:xfrm>
            <a:off x="-1" y="1175046"/>
            <a:ext cx="4055983" cy="5682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5A7B90F7-7A53-4F6B-AFAD-497B0C57AB99}"/>
                  </a:ext>
                </a:extLst>
              </p14:cNvPr>
              <p14:cNvContentPartPr/>
              <p14:nvPr/>
            </p14:nvContentPartPr>
            <p14:xfrm>
              <a:off x="4211295" y="306511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5A7B90F7-7A53-4F6B-AFAD-497B0C57AB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2295" y="30561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2463FD6-7CFE-4072-848D-7614CA810C37}"/>
              </a:ext>
            </a:extLst>
          </p:cNvPr>
          <p:cNvSpPr/>
          <p:nvPr/>
        </p:nvSpPr>
        <p:spPr>
          <a:xfrm>
            <a:off x="4677182" y="2602549"/>
            <a:ext cx="5638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Servicio electrónico del Sistema de Automatización Registral (SAR) que permite a los participantes en el mercado de valores enviar al Registro del Mercado de Valores y Mercancías (RMVM) la documentación para la inscripción de actos y contratos, así como para el cumplimiento de las obligaciones que establece la Ley del Mercado de Valores y Mercancías y sus Reglamentos.</a:t>
            </a:r>
            <a:endParaRPr lang="es-GT" sz="20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7385CA-166F-40E3-9C06-3A1AAA41D1C6}"/>
              </a:ext>
            </a:extLst>
          </p:cNvPr>
          <p:cNvSpPr/>
          <p:nvPr/>
        </p:nvSpPr>
        <p:spPr>
          <a:xfrm>
            <a:off x="4677181" y="1522153"/>
            <a:ext cx="5638669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¿QUÉ ES LA OFICINA VIRTUAL DEL RMVM?</a:t>
            </a:r>
            <a:endParaRPr lang="es-GT" sz="2800" b="1" dirty="0">
              <a:solidFill>
                <a:srgbClr val="0B2A4A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577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600F741-48EE-4BF5-AB62-3D85CB940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342099"/>
              </p:ext>
            </p:extLst>
          </p:nvPr>
        </p:nvGraphicFramePr>
        <p:xfrm>
          <a:off x="785167" y="2878676"/>
          <a:ext cx="10356308" cy="326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7" y="1935871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¿CÓMO SE ACCEDE A LA OFICINA VIRTUAL DEL RMVM?</a:t>
            </a:r>
            <a:endParaRPr lang="es-ES" sz="2000" dirty="0"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DE39D-5B50-4012-A433-9579D25E26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7248" y="5302408"/>
            <a:ext cx="1274174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713C5E-7B64-49A4-8CAC-799F00F25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0713C5E-7B64-49A4-8CAC-799F00F25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0713C5E-7B64-49A4-8CAC-799F00F25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85BA2-DDE3-49B4-A914-3B9410501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F5B85BA2-DDE3-49B4-A914-3B9410501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5B85BA2-DDE3-49B4-A914-3B9410501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4BBFF-BDDC-45F6-8350-6B652C0FD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A7B4BBFF-BDDC-45F6-8350-6B652C0FD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A7B4BBFF-BDDC-45F6-8350-6B652C0FD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AD5E61-E728-49E0-8C00-A0C1D23F7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8AAD5E61-E728-49E0-8C00-A0C1D23F7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AAD5E61-E728-49E0-8C00-A0C1D23F7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9A9D2-F9AE-496F-A00F-595D836CF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7A19A9D2-F9AE-496F-A00F-595D836CF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7A19A9D2-F9AE-496F-A00F-595D836CF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609991-8519-4FAC-B451-3CE3AB239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50609991-8519-4FAC-B451-3CE3AB239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0609991-8519-4FAC-B451-3CE3AB239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2D3362-0E66-4AB8-B59E-FA50F6FA7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B2D3362-0E66-4AB8-B59E-FA50F6FA7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B2D3362-0E66-4AB8-B59E-FA50F6FA7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94815D-D99A-461B-9C41-26C14C377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94815D-D99A-461B-9C41-26C14C377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94815D-D99A-461B-9C41-26C14C377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B3EB0-5286-430B-8BBC-8C7D733ED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6D5B3EB0-5286-430B-8BBC-8C7D733ED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6D5B3EB0-5286-430B-8BBC-8C7D733ED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7" y="1935871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¿CÓMO SE ACCEDE A LA OFICINA VIRTUAL DEL RMVM?</a:t>
            </a:r>
            <a:endParaRPr lang="es-ES" sz="2000" dirty="0">
              <a:ea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E29BF4-3966-4BEA-B10D-C1696E6BC23B}"/>
              </a:ext>
            </a:extLst>
          </p:cNvPr>
          <p:cNvSpPr txBox="1"/>
          <p:nvPr/>
        </p:nvSpPr>
        <p:spPr>
          <a:xfrm>
            <a:off x="1222936" y="3429000"/>
            <a:ext cx="38967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2000" dirty="0"/>
              <a:t>Ingrese su usuario y contraseña asignada por el Registro del Mercado de Valores y Mercancías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BE4EB06-474D-48E8-83B0-23705216F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5125" y="2686954"/>
            <a:ext cx="4672672" cy="35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¿CÓMO SE INICIA LA GESTION EN EL SISTEMA?</a:t>
            </a:r>
            <a:endParaRPr lang="es-ES" sz="200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3448C68-3CAA-45B8-B7B7-A486A698E15E}"/>
              </a:ext>
            </a:extLst>
          </p:cNvPr>
          <p:cNvSpPr txBox="1"/>
          <p:nvPr/>
        </p:nvSpPr>
        <p:spPr>
          <a:xfrm>
            <a:off x="914399" y="1884877"/>
            <a:ext cx="1022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Accederá a la pantalla inicial en la cual deberá dar </a:t>
            </a:r>
            <a:r>
              <a:rPr lang="es-GT" dirty="0" err="1"/>
              <a:t>click</a:t>
            </a:r>
            <a:r>
              <a:rPr lang="es-GT" dirty="0"/>
              <a:t> INICIAR PROCESO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" y="2401647"/>
            <a:ext cx="9132929" cy="4094071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4483A57E-CF71-4997-85C4-27A6678BE418}"/>
              </a:ext>
            </a:extLst>
          </p:cNvPr>
          <p:cNvSpPr/>
          <p:nvPr/>
        </p:nvSpPr>
        <p:spPr>
          <a:xfrm>
            <a:off x="914399" y="3840565"/>
            <a:ext cx="1069145" cy="773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92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¿CÓMO SE INICIA LA GESTION EN EL SISTEMA?</a:t>
            </a:r>
            <a:endParaRPr lang="es-ES" sz="200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3448C68-3CAA-45B8-B7B7-A486A698E15E}"/>
              </a:ext>
            </a:extLst>
          </p:cNvPr>
          <p:cNvSpPr txBox="1"/>
          <p:nvPr/>
        </p:nvSpPr>
        <p:spPr>
          <a:xfrm>
            <a:off x="914399" y="1884877"/>
            <a:ext cx="1022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Dar </a:t>
            </a:r>
            <a:r>
              <a:rPr lang="es-GT" dirty="0" err="1"/>
              <a:t>click</a:t>
            </a:r>
            <a:r>
              <a:rPr lang="es-GT" dirty="0"/>
              <a:t> en Solicitud Registral Mantenimiento de Vigencia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1219" y="2401647"/>
            <a:ext cx="8339287" cy="409407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8E95CAB-8713-4743-A51B-6E871798E6E9}"/>
              </a:ext>
            </a:extLst>
          </p:cNvPr>
          <p:cNvSpPr/>
          <p:nvPr/>
        </p:nvSpPr>
        <p:spPr>
          <a:xfrm>
            <a:off x="1311220" y="3938954"/>
            <a:ext cx="8339287" cy="717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13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PASO 1:   DATOS DE SOLICITUD</a:t>
            </a:r>
            <a:endParaRPr lang="es-ES" sz="2000" dirty="0"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95" y="1991855"/>
            <a:ext cx="10873650" cy="4731534"/>
          </a:xfrm>
          <a:prstGeom prst="rect">
            <a:avLst/>
          </a:prstGeom>
        </p:spPr>
      </p:pic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1E8BA1D-CF2F-4313-8460-FC5128097B3C}"/>
              </a:ext>
            </a:extLst>
          </p:cNvPr>
          <p:cNvSpPr/>
          <p:nvPr/>
        </p:nvSpPr>
        <p:spPr>
          <a:xfrm rot="19275221">
            <a:off x="6695880" y="4138041"/>
            <a:ext cx="813617" cy="20465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2" name="Flecha: hacia la izquierda 21">
            <a:extLst>
              <a:ext uri="{FF2B5EF4-FFF2-40B4-BE49-F238E27FC236}">
                <a16:creationId xmlns:a16="http://schemas.microsoft.com/office/drawing/2014/main" id="{D2A21B74-B9C7-4F3E-838B-7982FF9DB1FF}"/>
              </a:ext>
            </a:extLst>
          </p:cNvPr>
          <p:cNvSpPr/>
          <p:nvPr/>
        </p:nvSpPr>
        <p:spPr>
          <a:xfrm>
            <a:off x="2895258" y="4963258"/>
            <a:ext cx="813617" cy="20465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245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64408E-B0B2-4AED-96B1-6CA55305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032" y="1707205"/>
            <a:ext cx="6289431" cy="49737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PASO 1:   DATOS DE SOLICITUD</a:t>
            </a:r>
            <a:endParaRPr lang="es-ES" sz="2000" dirty="0">
              <a:ea typeface="Calibri"/>
              <a:cs typeface="Calibri"/>
            </a:endParaRP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1E8BA1D-CF2F-4313-8460-FC5128097B3C}"/>
              </a:ext>
            </a:extLst>
          </p:cNvPr>
          <p:cNvSpPr/>
          <p:nvPr/>
        </p:nvSpPr>
        <p:spPr>
          <a:xfrm rot="3590411">
            <a:off x="5982051" y="4777665"/>
            <a:ext cx="813617" cy="20465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2" name="Flecha: hacia la izquierda 21">
            <a:extLst>
              <a:ext uri="{FF2B5EF4-FFF2-40B4-BE49-F238E27FC236}">
                <a16:creationId xmlns:a16="http://schemas.microsoft.com/office/drawing/2014/main" id="{D2A21B74-B9C7-4F3E-838B-7982FF9DB1FF}"/>
              </a:ext>
            </a:extLst>
          </p:cNvPr>
          <p:cNvSpPr/>
          <p:nvPr/>
        </p:nvSpPr>
        <p:spPr>
          <a:xfrm>
            <a:off x="9197039" y="3382304"/>
            <a:ext cx="813617" cy="20465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7254DB4-3076-4A96-B151-E9365DE51441}"/>
              </a:ext>
            </a:extLst>
          </p:cNvPr>
          <p:cNvSpPr txBox="1"/>
          <p:nvPr/>
        </p:nvSpPr>
        <p:spPr>
          <a:xfrm>
            <a:off x="900332" y="2401647"/>
            <a:ext cx="403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Elección de firmante para la solicitud registral.</a:t>
            </a:r>
          </a:p>
        </p:txBody>
      </p:sp>
    </p:spTree>
    <p:extLst>
      <p:ext uri="{BB962C8B-B14F-4D97-AF65-F5344CB8AC3E}">
        <p14:creationId xmlns:p14="http://schemas.microsoft.com/office/powerpoint/2010/main" val="3771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14:cNvPr>
              <p14:cNvContentPartPr/>
              <p14:nvPr/>
            </p14:nvContentPartPr>
            <p14:xfrm>
              <a:off x="10463055" y="-2486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A456309-24B6-470D-9354-0FBC8BD51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4055" y="-25768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620953C5-F8BB-4821-8774-3F9940F26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9375" cy="11862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F6799-2177-4AC2-9F87-336B3B30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211"/>
          <a:stretch/>
        </p:blipFill>
        <p:spPr>
          <a:xfrm>
            <a:off x="10394687" y="140899"/>
            <a:ext cx="1662765" cy="124689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2A556B0-8B50-4C85-8EBA-08B75B36CDB1}"/>
              </a:ext>
            </a:extLst>
          </p:cNvPr>
          <p:cNvGrpSpPr/>
          <p:nvPr/>
        </p:nvGrpSpPr>
        <p:grpSpPr>
          <a:xfrm>
            <a:off x="8337248" y="177010"/>
            <a:ext cx="1673408" cy="832207"/>
            <a:chOff x="7508697" y="367223"/>
            <a:chExt cx="1673408" cy="8322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516F1-FB7E-45F0-8092-E19E3C106C95}"/>
                </a:ext>
              </a:extLst>
            </p:cNvPr>
            <p:cNvSpPr/>
            <p:nvPr/>
          </p:nvSpPr>
          <p:spPr>
            <a:xfrm>
              <a:off x="7508697" y="552495"/>
              <a:ext cx="1568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MINISTERIO DE</a:t>
              </a:r>
            </a:p>
            <a:p>
              <a:pPr algn="r"/>
              <a:r>
                <a:rPr lang="es-GT" sz="1200" b="1" dirty="0">
                  <a:solidFill>
                    <a:schemeClr val="bg1"/>
                  </a:solidFill>
                  <a:latin typeface="Montserrat SemiBold" pitchFamily="2" charset="77"/>
                </a:rPr>
                <a:t>ECONOMÍA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A06FC1-E3A8-4A3E-9D7B-6FE0054EA037}"/>
                </a:ext>
              </a:extLst>
            </p:cNvPr>
            <p:cNvCxnSpPr/>
            <p:nvPr/>
          </p:nvCxnSpPr>
          <p:spPr>
            <a:xfrm>
              <a:off x="9182105" y="367223"/>
              <a:ext cx="0" cy="83220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B16720-56EA-46A0-8B0C-1CE1A98B6E34}"/>
              </a:ext>
            </a:extLst>
          </p:cNvPr>
          <p:cNvSpPr/>
          <p:nvPr/>
        </p:nvSpPr>
        <p:spPr>
          <a:xfrm>
            <a:off x="785166" y="1356317"/>
            <a:ext cx="1035630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800" dirty="0">
                <a:solidFill>
                  <a:srgbClr val="1488C2"/>
                </a:solidFill>
                <a:latin typeface="Montserrat"/>
              </a:rPr>
              <a:t>PASO 1:   DATOS DE SOLICITUD</a:t>
            </a:r>
            <a:endParaRPr lang="es-ES" sz="2000" dirty="0">
              <a:ea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1C80F6-483E-4DEE-B89B-4AAB22B6D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95" y="1879537"/>
            <a:ext cx="10873650" cy="4535619"/>
          </a:xfrm>
          <a:prstGeom prst="rect">
            <a:avLst/>
          </a:prstGeom>
        </p:spPr>
      </p:pic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1E8BA1D-CF2F-4313-8460-FC5128097B3C}"/>
              </a:ext>
            </a:extLst>
          </p:cNvPr>
          <p:cNvSpPr/>
          <p:nvPr/>
        </p:nvSpPr>
        <p:spPr>
          <a:xfrm>
            <a:off x="9832566" y="4752244"/>
            <a:ext cx="813617" cy="20465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AA9856-E48C-420A-8413-7DA07F15456D}"/>
              </a:ext>
            </a:extLst>
          </p:cNvPr>
          <p:cNvSpPr/>
          <p:nvPr/>
        </p:nvSpPr>
        <p:spPr>
          <a:xfrm>
            <a:off x="526495" y="4473526"/>
            <a:ext cx="6521419" cy="19416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53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 RMVM 2022" id="{D4D79CD9-960E-41FB-BA4D-49B538F2CA10}" vid="{773E6AA6-CFAD-435B-929D-8299181BE70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535</Words>
  <Application>Microsoft Office PowerPoint</Application>
  <PresentationFormat>Panorámica</PresentationFormat>
  <Paragraphs>84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Montserrat Medium</vt:lpstr>
      <vt:lpstr>Montserrat SemiBold</vt:lpstr>
      <vt:lpstr>Tema de Office</vt:lpstr>
      <vt:lpstr>OFICINA VIRTUAL DEL REGISTRO DEL MERCADO DE VALORES Y MERCANCÍAS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sasdfasdfasd</dc:title>
  <dc:creator>Gregorio Armando Juárez</dc:creator>
  <cp:lastModifiedBy>José Angel Torres Estrada</cp:lastModifiedBy>
  <cp:revision>11</cp:revision>
  <dcterms:created xsi:type="dcterms:W3CDTF">2022-04-04T22:09:10Z</dcterms:created>
  <dcterms:modified xsi:type="dcterms:W3CDTF">2022-04-21T14:13:35Z</dcterms:modified>
</cp:coreProperties>
</file>